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7" r:id="rId12"/>
    <p:sldId id="266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2" r:id="rId27"/>
    <p:sldId id="283" r:id="rId28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5EAC131-CBAF-4E03-A278-3C4A41BE59AE}" v="285" dt="2024-10-08T06:45:41.94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81" d="100"/>
          <a:sy n="81" d="100"/>
        </p:scale>
        <p:origin x="192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microsoft.com/office/2016/11/relationships/changesInfo" Target="changesInfos/changesInfo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Relationship Id="rId35" Type="http://schemas.microsoft.com/office/2015/10/relationships/revisionInfo" Target="revisionInfo.xml"/><Relationship Id="rId8" Type="http://schemas.openxmlformats.org/officeDocument/2006/relationships/slide" Target="slides/slide7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Fares Makki" userId="d0c14dd2-ce13-49c4-820b-c6a5e60d5a8d" providerId="ADAL" clId="{D5EAC131-CBAF-4E03-A278-3C4A41BE59AE}"/>
    <pc:docChg chg="undo custSel addSld delSld modSld">
      <pc:chgData name="Fares Makki" userId="d0c14dd2-ce13-49c4-820b-c6a5e60d5a8d" providerId="ADAL" clId="{D5EAC131-CBAF-4E03-A278-3C4A41BE59AE}" dt="2024-10-08T06:45:41.948" v="6348"/>
      <pc:docMkLst>
        <pc:docMk/>
      </pc:docMkLst>
      <pc:sldChg chg="addSp delSp modSp mod modAnim modNotesTx">
        <pc:chgData name="Fares Makki" userId="d0c14dd2-ce13-49c4-820b-c6a5e60d5a8d" providerId="ADAL" clId="{D5EAC131-CBAF-4E03-A278-3C4A41BE59AE}" dt="2024-10-08T06:45:41.948" v="6348"/>
        <pc:sldMkLst>
          <pc:docMk/>
          <pc:sldMk cId="897069273" sldId="257"/>
        </pc:sldMkLst>
        <pc:spChg chg="mod">
          <ac:chgData name="Fares Makki" userId="d0c14dd2-ce13-49c4-820b-c6a5e60d5a8d" providerId="ADAL" clId="{D5EAC131-CBAF-4E03-A278-3C4A41BE59AE}" dt="2024-09-25T08:06:39.760" v="13" actId="20577"/>
          <ac:spMkLst>
            <pc:docMk/>
            <pc:sldMk cId="897069273" sldId="257"/>
            <ac:spMk id="2" creationId="{212386AA-E745-4C9C-EF46-35D9ABE571E6}"/>
          </ac:spMkLst>
        </pc:spChg>
        <pc:spChg chg="mod">
          <ac:chgData name="Fares Makki" userId="d0c14dd2-ce13-49c4-820b-c6a5e60d5a8d" providerId="ADAL" clId="{D5EAC131-CBAF-4E03-A278-3C4A41BE59AE}" dt="2024-09-25T08:17:22.447" v="171" actId="27636"/>
          <ac:spMkLst>
            <pc:docMk/>
            <pc:sldMk cId="897069273" sldId="257"/>
            <ac:spMk id="3" creationId="{F27CD967-61E2-DB1A-FA28-D988CE7E85CC}"/>
          </ac:spMkLst>
        </pc:spChg>
        <pc:picChg chg="add del mod">
          <ac:chgData name="Fares Makki" userId="d0c14dd2-ce13-49c4-820b-c6a5e60d5a8d" providerId="ADAL" clId="{D5EAC131-CBAF-4E03-A278-3C4A41BE59AE}" dt="2024-09-25T08:15:12.878" v="164" actId="478"/>
          <ac:picMkLst>
            <pc:docMk/>
            <pc:sldMk cId="897069273" sldId="257"/>
            <ac:picMk id="1026" creationId="{35A31E4A-135E-F290-CA9F-DB8BC4A51ED2}"/>
          </ac:picMkLst>
        </pc:picChg>
        <pc:picChg chg="add mod">
          <ac:chgData name="Fares Makki" userId="d0c14dd2-ce13-49c4-820b-c6a5e60d5a8d" providerId="ADAL" clId="{D5EAC131-CBAF-4E03-A278-3C4A41BE59AE}" dt="2024-09-25T08:17:29.756" v="173" actId="1076"/>
          <ac:picMkLst>
            <pc:docMk/>
            <pc:sldMk cId="897069273" sldId="257"/>
            <ac:picMk id="1028" creationId="{CDF2C430-335D-43E9-CAD2-624DEF2B116D}"/>
          </ac:picMkLst>
        </pc:picChg>
      </pc:sldChg>
      <pc:sldChg chg="addSp modSp new mod modAnim">
        <pc:chgData name="Fares Makki" userId="d0c14dd2-ce13-49c4-820b-c6a5e60d5a8d" providerId="ADAL" clId="{D5EAC131-CBAF-4E03-A278-3C4A41BE59AE}" dt="2024-09-25T08:30:36.770" v="757"/>
        <pc:sldMkLst>
          <pc:docMk/>
          <pc:sldMk cId="3933558073" sldId="258"/>
        </pc:sldMkLst>
        <pc:spChg chg="mod">
          <ac:chgData name="Fares Makki" userId="d0c14dd2-ce13-49c4-820b-c6a5e60d5a8d" providerId="ADAL" clId="{D5EAC131-CBAF-4E03-A278-3C4A41BE59AE}" dt="2024-09-25T08:25:49.385" v="254" actId="20577"/>
          <ac:spMkLst>
            <pc:docMk/>
            <pc:sldMk cId="3933558073" sldId="258"/>
            <ac:spMk id="2" creationId="{E21A76BA-970B-038B-838D-B0F332B23CE0}"/>
          </ac:spMkLst>
        </pc:spChg>
        <pc:spChg chg="mod">
          <ac:chgData name="Fares Makki" userId="d0c14dd2-ce13-49c4-820b-c6a5e60d5a8d" providerId="ADAL" clId="{D5EAC131-CBAF-4E03-A278-3C4A41BE59AE}" dt="2024-09-25T08:28:05.131" v="580" actId="5793"/>
          <ac:spMkLst>
            <pc:docMk/>
            <pc:sldMk cId="3933558073" sldId="258"/>
            <ac:spMk id="3" creationId="{45C01F98-AAAD-FF72-A518-2214CCFAFFFF}"/>
          </ac:spMkLst>
        </pc:spChg>
        <pc:graphicFrameChg chg="add mod modGraphic">
          <ac:chgData name="Fares Makki" userId="d0c14dd2-ce13-49c4-820b-c6a5e60d5a8d" providerId="ADAL" clId="{D5EAC131-CBAF-4E03-A278-3C4A41BE59AE}" dt="2024-09-25T08:29:45.517" v="756" actId="5793"/>
          <ac:graphicFrameMkLst>
            <pc:docMk/>
            <pc:sldMk cId="3933558073" sldId="258"/>
            <ac:graphicFrameMk id="4" creationId="{E540D545-FCA8-7E17-B730-14F749060C68}"/>
          </ac:graphicFrameMkLst>
        </pc:graphicFrameChg>
      </pc:sldChg>
      <pc:sldChg chg="addSp delSp modSp new mod">
        <pc:chgData name="Fares Makki" userId="d0c14dd2-ce13-49c4-820b-c6a5e60d5a8d" providerId="ADAL" clId="{D5EAC131-CBAF-4E03-A278-3C4A41BE59AE}" dt="2024-09-25T08:36:08.121" v="801" actId="1076"/>
        <pc:sldMkLst>
          <pc:docMk/>
          <pc:sldMk cId="3258149349" sldId="259"/>
        </pc:sldMkLst>
        <pc:spChg chg="mod">
          <ac:chgData name="Fares Makki" userId="d0c14dd2-ce13-49c4-820b-c6a5e60d5a8d" providerId="ADAL" clId="{D5EAC131-CBAF-4E03-A278-3C4A41BE59AE}" dt="2024-09-25T08:36:00.684" v="800" actId="14100"/>
          <ac:spMkLst>
            <pc:docMk/>
            <pc:sldMk cId="3258149349" sldId="259"/>
            <ac:spMk id="2" creationId="{A0C71EB1-6983-FAD9-0D70-BADB22B83BC5}"/>
          </ac:spMkLst>
        </pc:spChg>
        <pc:spChg chg="del">
          <ac:chgData name="Fares Makki" userId="d0c14dd2-ce13-49c4-820b-c6a5e60d5a8d" providerId="ADAL" clId="{D5EAC131-CBAF-4E03-A278-3C4A41BE59AE}" dt="2024-09-25T08:34:58.249" v="759"/>
          <ac:spMkLst>
            <pc:docMk/>
            <pc:sldMk cId="3258149349" sldId="259"/>
            <ac:spMk id="3" creationId="{2E9303CD-9E4D-DDF6-DD59-CC4F9DA38882}"/>
          </ac:spMkLst>
        </pc:spChg>
        <pc:picChg chg="add mod modCrop">
          <ac:chgData name="Fares Makki" userId="d0c14dd2-ce13-49c4-820b-c6a5e60d5a8d" providerId="ADAL" clId="{D5EAC131-CBAF-4E03-A278-3C4A41BE59AE}" dt="2024-09-25T08:36:08.121" v="801" actId="1076"/>
          <ac:picMkLst>
            <pc:docMk/>
            <pc:sldMk cId="3258149349" sldId="259"/>
            <ac:picMk id="5" creationId="{E03D0418-A09B-6350-C846-547C1C15EC9F}"/>
          </ac:picMkLst>
        </pc:picChg>
      </pc:sldChg>
      <pc:sldChg chg="modSp new mod modAnim modNotesTx">
        <pc:chgData name="Fares Makki" userId="d0c14dd2-ce13-49c4-820b-c6a5e60d5a8d" providerId="ADAL" clId="{D5EAC131-CBAF-4E03-A278-3C4A41BE59AE}" dt="2024-09-25T08:43:14.269" v="1349"/>
        <pc:sldMkLst>
          <pc:docMk/>
          <pc:sldMk cId="2837083370" sldId="260"/>
        </pc:sldMkLst>
        <pc:spChg chg="mod">
          <ac:chgData name="Fares Makki" userId="d0c14dd2-ce13-49c4-820b-c6a5e60d5a8d" providerId="ADAL" clId="{D5EAC131-CBAF-4E03-A278-3C4A41BE59AE}" dt="2024-09-25T08:37:42.435" v="809" actId="20577"/>
          <ac:spMkLst>
            <pc:docMk/>
            <pc:sldMk cId="2837083370" sldId="260"/>
            <ac:spMk id="2" creationId="{FA63E52C-E95E-A851-A6D0-95174483A141}"/>
          </ac:spMkLst>
        </pc:spChg>
        <pc:spChg chg="mod">
          <ac:chgData name="Fares Makki" userId="d0c14dd2-ce13-49c4-820b-c6a5e60d5a8d" providerId="ADAL" clId="{D5EAC131-CBAF-4E03-A278-3C4A41BE59AE}" dt="2024-09-25T08:43:00.836" v="1348" actId="20577"/>
          <ac:spMkLst>
            <pc:docMk/>
            <pc:sldMk cId="2837083370" sldId="260"/>
            <ac:spMk id="3" creationId="{954ED2F9-71A0-D418-9B4E-D8B9E41A6C25}"/>
          </ac:spMkLst>
        </pc:spChg>
      </pc:sldChg>
      <pc:sldChg chg="modSp new mod modAnim">
        <pc:chgData name="Fares Makki" userId="d0c14dd2-ce13-49c4-820b-c6a5e60d5a8d" providerId="ADAL" clId="{D5EAC131-CBAF-4E03-A278-3C4A41BE59AE}" dt="2024-09-25T08:45:20.982" v="1483"/>
        <pc:sldMkLst>
          <pc:docMk/>
          <pc:sldMk cId="3114266662" sldId="261"/>
        </pc:sldMkLst>
        <pc:spChg chg="mod">
          <ac:chgData name="Fares Makki" userId="d0c14dd2-ce13-49c4-820b-c6a5e60d5a8d" providerId="ADAL" clId="{D5EAC131-CBAF-4E03-A278-3C4A41BE59AE}" dt="2024-09-25T08:43:42.690" v="1374" actId="20577"/>
          <ac:spMkLst>
            <pc:docMk/>
            <pc:sldMk cId="3114266662" sldId="261"/>
            <ac:spMk id="2" creationId="{AF3A0779-3D3A-3392-E8D1-9FEE4BF14EB3}"/>
          </ac:spMkLst>
        </pc:spChg>
        <pc:spChg chg="mod">
          <ac:chgData name="Fares Makki" userId="d0c14dd2-ce13-49c4-820b-c6a5e60d5a8d" providerId="ADAL" clId="{D5EAC131-CBAF-4E03-A278-3C4A41BE59AE}" dt="2024-09-25T08:45:15.906" v="1482" actId="20577"/>
          <ac:spMkLst>
            <pc:docMk/>
            <pc:sldMk cId="3114266662" sldId="261"/>
            <ac:spMk id="3" creationId="{2FC24251-D4AB-9932-031E-E5F2B9F06A91}"/>
          </ac:spMkLst>
        </pc:spChg>
      </pc:sldChg>
      <pc:sldChg chg="modSp new mod">
        <pc:chgData name="Fares Makki" userId="d0c14dd2-ce13-49c4-820b-c6a5e60d5a8d" providerId="ADAL" clId="{D5EAC131-CBAF-4E03-A278-3C4A41BE59AE}" dt="2024-09-25T08:50:09.228" v="1837" actId="20577"/>
        <pc:sldMkLst>
          <pc:docMk/>
          <pc:sldMk cId="2216908876" sldId="262"/>
        </pc:sldMkLst>
        <pc:spChg chg="mod">
          <ac:chgData name="Fares Makki" userId="d0c14dd2-ce13-49c4-820b-c6a5e60d5a8d" providerId="ADAL" clId="{D5EAC131-CBAF-4E03-A278-3C4A41BE59AE}" dt="2024-09-25T08:47:35.073" v="1499" actId="20577"/>
          <ac:spMkLst>
            <pc:docMk/>
            <pc:sldMk cId="2216908876" sldId="262"/>
            <ac:spMk id="2" creationId="{8597A403-1EDD-08BE-86A1-60A1B1284B71}"/>
          </ac:spMkLst>
        </pc:spChg>
        <pc:spChg chg="mod ord">
          <ac:chgData name="Fares Makki" userId="d0c14dd2-ce13-49c4-820b-c6a5e60d5a8d" providerId="ADAL" clId="{D5EAC131-CBAF-4E03-A278-3C4A41BE59AE}" dt="2024-09-25T08:50:09.228" v="1837" actId="20577"/>
          <ac:spMkLst>
            <pc:docMk/>
            <pc:sldMk cId="2216908876" sldId="262"/>
            <ac:spMk id="3" creationId="{D5B8BD3E-FCF9-445A-E9CF-221E9EFE707B}"/>
          </ac:spMkLst>
        </pc:spChg>
      </pc:sldChg>
      <pc:sldChg chg="modSp new mod modNotesTx">
        <pc:chgData name="Fares Makki" userId="d0c14dd2-ce13-49c4-820b-c6a5e60d5a8d" providerId="ADAL" clId="{D5EAC131-CBAF-4E03-A278-3C4A41BE59AE}" dt="2024-09-25T08:55:51.509" v="1987" actId="20577"/>
        <pc:sldMkLst>
          <pc:docMk/>
          <pc:sldMk cId="3594601228" sldId="263"/>
        </pc:sldMkLst>
        <pc:spChg chg="mod">
          <ac:chgData name="Fares Makki" userId="d0c14dd2-ce13-49c4-820b-c6a5e60d5a8d" providerId="ADAL" clId="{D5EAC131-CBAF-4E03-A278-3C4A41BE59AE}" dt="2024-09-25T08:51:12.418" v="1853" actId="20577"/>
          <ac:spMkLst>
            <pc:docMk/>
            <pc:sldMk cId="3594601228" sldId="263"/>
            <ac:spMk id="2" creationId="{9EEBA7F3-9361-023E-F4A7-2FB2A7547365}"/>
          </ac:spMkLst>
        </pc:spChg>
        <pc:spChg chg="mod">
          <ac:chgData name="Fares Makki" userId="d0c14dd2-ce13-49c4-820b-c6a5e60d5a8d" providerId="ADAL" clId="{D5EAC131-CBAF-4E03-A278-3C4A41BE59AE}" dt="2024-09-25T08:52:01.121" v="1970" actId="20577"/>
          <ac:spMkLst>
            <pc:docMk/>
            <pc:sldMk cId="3594601228" sldId="263"/>
            <ac:spMk id="3" creationId="{B0C3C9BC-8D59-38D1-D003-6938E2B853BC}"/>
          </ac:spMkLst>
        </pc:spChg>
      </pc:sldChg>
      <pc:sldChg chg="modSp new mod modAnim modNotesTx">
        <pc:chgData name="Fares Makki" userId="d0c14dd2-ce13-49c4-820b-c6a5e60d5a8d" providerId="ADAL" clId="{D5EAC131-CBAF-4E03-A278-3C4A41BE59AE}" dt="2024-09-25T09:00:29.647" v="2339"/>
        <pc:sldMkLst>
          <pc:docMk/>
          <pc:sldMk cId="548649646" sldId="264"/>
        </pc:sldMkLst>
        <pc:spChg chg="mod">
          <ac:chgData name="Fares Makki" userId="d0c14dd2-ce13-49c4-820b-c6a5e60d5a8d" providerId="ADAL" clId="{D5EAC131-CBAF-4E03-A278-3C4A41BE59AE}" dt="2024-09-25T08:55:59.819" v="1995" actId="20577"/>
          <ac:spMkLst>
            <pc:docMk/>
            <pc:sldMk cId="548649646" sldId="264"/>
            <ac:spMk id="2" creationId="{8F416588-1BB4-053E-E9DE-1BBC5619CD9B}"/>
          </ac:spMkLst>
        </pc:spChg>
        <pc:spChg chg="mod">
          <ac:chgData name="Fares Makki" userId="d0c14dd2-ce13-49c4-820b-c6a5e60d5a8d" providerId="ADAL" clId="{D5EAC131-CBAF-4E03-A278-3C4A41BE59AE}" dt="2024-09-25T08:59:45.200" v="2334" actId="5793"/>
          <ac:spMkLst>
            <pc:docMk/>
            <pc:sldMk cId="548649646" sldId="264"/>
            <ac:spMk id="3" creationId="{A000329B-EB42-7EFC-5BB2-1F1B21C94AE3}"/>
          </ac:spMkLst>
        </pc:spChg>
      </pc:sldChg>
      <pc:sldChg chg="modSp new mod">
        <pc:chgData name="Fares Makki" userId="d0c14dd2-ce13-49c4-820b-c6a5e60d5a8d" providerId="ADAL" clId="{D5EAC131-CBAF-4E03-A278-3C4A41BE59AE}" dt="2024-09-25T09:06:08.094" v="2684" actId="20577"/>
        <pc:sldMkLst>
          <pc:docMk/>
          <pc:sldMk cId="3199966072" sldId="265"/>
        </pc:sldMkLst>
        <pc:spChg chg="mod">
          <ac:chgData name="Fares Makki" userId="d0c14dd2-ce13-49c4-820b-c6a5e60d5a8d" providerId="ADAL" clId="{D5EAC131-CBAF-4E03-A278-3C4A41BE59AE}" dt="2024-09-25T09:00:56.678" v="2367" actId="5793"/>
          <ac:spMkLst>
            <pc:docMk/>
            <pc:sldMk cId="3199966072" sldId="265"/>
            <ac:spMk id="2" creationId="{1448BC08-1684-371A-D476-556780C445A0}"/>
          </ac:spMkLst>
        </pc:spChg>
        <pc:spChg chg="mod">
          <ac:chgData name="Fares Makki" userId="d0c14dd2-ce13-49c4-820b-c6a5e60d5a8d" providerId="ADAL" clId="{D5EAC131-CBAF-4E03-A278-3C4A41BE59AE}" dt="2024-09-25T09:06:08.094" v="2684" actId="20577"/>
          <ac:spMkLst>
            <pc:docMk/>
            <pc:sldMk cId="3199966072" sldId="265"/>
            <ac:spMk id="3" creationId="{B9D71040-6BE0-E2F8-AD2C-6E43C318FAD3}"/>
          </ac:spMkLst>
        </pc:spChg>
      </pc:sldChg>
      <pc:sldChg chg="modSp new mod">
        <pc:chgData name="Fares Makki" userId="d0c14dd2-ce13-49c4-820b-c6a5e60d5a8d" providerId="ADAL" clId="{D5EAC131-CBAF-4E03-A278-3C4A41BE59AE}" dt="2024-09-25T09:21:03.549" v="3280" actId="5793"/>
        <pc:sldMkLst>
          <pc:docMk/>
          <pc:sldMk cId="2775972660" sldId="266"/>
        </pc:sldMkLst>
        <pc:spChg chg="mod">
          <ac:chgData name="Fares Makki" userId="d0c14dd2-ce13-49c4-820b-c6a5e60d5a8d" providerId="ADAL" clId="{D5EAC131-CBAF-4E03-A278-3C4A41BE59AE}" dt="2024-09-25T09:18:23.892" v="3178" actId="20577"/>
          <ac:spMkLst>
            <pc:docMk/>
            <pc:sldMk cId="2775972660" sldId="266"/>
            <ac:spMk id="2" creationId="{C1C44011-B97A-5A20-2200-7B7F9AA02B11}"/>
          </ac:spMkLst>
        </pc:spChg>
        <pc:spChg chg="mod">
          <ac:chgData name="Fares Makki" userId="d0c14dd2-ce13-49c4-820b-c6a5e60d5a8d" providerId="ADAL" clId="{D5EAC131-CBAF-4E03-A278-3C4A41BE59AE}" dt="2024-09-25T09:21:03.549" v="3280" actId="5793"/>
          <ac:spMkLst>
            <pc:docMk/>
            <pc:sldMk cId="2775972660" sldId="266"/>
            <ac:spMk id="3" creationId="{DD6BA2BB-6203-7B0F-0254-6C6D17DBA7DE}"/>
          </ac:spMkLst>
        </pc:spChg>
      </pc:sldChg>
      <pc:sldChg chg="modSp new mod modNotesTx">
        <pc:chgData name="Fares Makki" userId="d0c14dd2-ce13-49c4-820b-c6a5e60d5a8d" providerId="ADAL" clId="{D5EAC131-CBAF-4E03-A278-3C4A41BE59AE}" dt="2024-09-25T09:15:42.108" v="3166" actId="20577"/>
        <pc:sldMkLst>
          <pc:docMk/>
          <pc:sldMk cId="2874739643" sldId="267"/>
        </pc:sldMkLst>
        <pc:spChg chg="mod">
          <ac:chgData name="Fares Makki" userId="d0c14dd2-ce13-49c4-820b-c6a5e60d5a8d" providerId="ADAL" clId="{D5EAC131-CBAF-4E03-A278-3C4A41BE59AE}" dt="2024-09-25T09:09:33.196" v="2712" actId="20577"/>
          <ac:spMkLst>
            <pc:docMk/>
            <pc:sldMk cId="2874739643" sldId="267"/>
            <ac:spMk id="2" creationId="{AB3B8567-B519-BE1C-57E9-CCE318EE1CB5}"/>
          </ac:spMkLst>
        </pc:spChg>
        <pc:spChg chg="mod">
          <ac:chgData name="Fares Makki" userId="d0c14dd2-ce13-49c4-820b-c6a5e60d5a8d" providerId="ADAL" clId="{D5EAC131-CBAF-4E03-A278-3C4A41BE59AE}" dt="2024-09-25T09:14:31.718" v="3129" actId="20577"/>
          <ac:spMkLst>
            <pc:docMk/>
            <pc:sldMk cId="2874739643" sldId="267"/>
            <ac:spMk id="3" creationId="{D4FD2EDB-EC5D-F18E-35BA-AC0877943627}"/>
          </ac:spMkLst>
        </pc:spChg>
      </pc:sldChg>
      <pc:sldChg chg="modSp new mod">
        <pc:chgData name="Fares Makki" userId="d0c14dd2-ce13-49c4-820b-c6a5e60d5a8d" providerId="ADAL" clId="{D5EAC131-CBAF-4E03-A278-3C4A41BE59AE}" dt="2024-09-26T13:09:36.389" v="4679" actId="5793"/>
        <pc:sldMkLst>
          <pc:docMk/>
          <pc:sldMk cId="3027441881" sldId="268"/>
        </pc:sldMkLst>
        <pc:spChg chg="mod">
          <ac:chgData name="Fares Makki" userId="d0c14dd2-ce13-49c4-820b-c6a5e60d5a8d" providerId="ADAL" clId="{D5EAC131-CBAF-4E03-A278-3C4A41BE59AE}" dt="2024-09-25T09:21:12.971" v="3290" actId="20577"/>
          <ac:spMkLst>
            <pc:docMk/>
            <pc:sldMk cId="3027441881" sldId="268"/>
            <ac:spMk id="2" creationId="{22F65FEE-A0B1-40D9-801F-145716BADF82}"/>
          </ac:spMkLst>
        </pc:spChg>
        <pc:spChg chg="mod">
          <ac:chgData name="Fares Makki" userId="d0c14dd2-ce13-49c4-820b-c6a5e60d5a8d" providerId="ADAL" clId="{D5EAC131-CBAF-4E03-A278-3C4A41BE59AE}" dt="2024-09-26T13:09:36.389" v="4679" actId="5793"/>
          <ac:spMkLst>
            <pc:docMk/>
            <pc:sldMk cId="3027441881" sldId="268"/>
            <ac:spMk id="3" creationId="{AA039A58-D01D-9F61-BC3D-8A1FDF6A871C}"/>
          </ac:spMkLst>
        </pc:spChg>
      </pc:sldChg>
      <pc:sldChg chg="modSp new mod">
        <pc:chgData name="Fares Makki" userId="d0c14dd2-ce13-49c4-820b-c6a5e60d5a8d" providerId="ADAL" clId="{D5EAC131-CBAF-4E03-A278-3C4A41BE59AE}" dt="2024-09-26T12:45:51.829" v="4111" actId="20577"/>
        <pc:sldMkLst>
          <pc:docMk/>
          <pc:sldMk cId="463461135" sldId="269"/>
        </pc:sldMkLst>
        <pc:spChg chg="mod">
          <ac:chgData name="Fares Makki" userId="d0c14dd2-ce13-49c4-820b-c6a5e60d5a8d" providerId="ADAL" clId="{D5EAC131-CBAF-4E03-A278-3C4A41BE59AE}" dt="2024-09-26T12:34:27.089" v="3321" actId="20577"/>
          <ac:spMkLst>
            <pc:docMk/>
            <pc:sldMk cId="463461135" sldId="269"/>
            <ac:spMk id="2" creationId="{3521D107-EA67-67C5-6C52-5D1AB812666C}"/>
          </ac:spMkLst>
        </pc:spChg>
        <pc:spChg chg="mod">
          <ac:chgData name="Fares Makki" userId="d0c14dd2-ce13-49c4-820b-c6a5e60d5a8d" providerId="ADAL" clId="{D5EAC131-CBAF-4E03-A278-3C4A41BE59AE}" dt="2024-09-26T12:45:51.829" v="4111" actId="20577"/>
          <ac:spMkLst>
            <pc:docMk/>
            <pc:sldMk cId="463461135" sldId="269"/>
            <ac:spMk id="3" creationId="{8CA0F24F-9F91-7EFF-70A6-3EEAF5705F68}"/>
          </ac:spMkLst>
        </pc:spChg>
      </pc:sldChg>
      <pc:sldChg chg="modSp new mod">
        <pc:chgData name="Fares Makki" userId="d0c14dd2-ce13-49c4-820b-c6a5e60d5a8d" providerId="ADAL" clId="{D5EAC131-CBAF-4E03-A278-3C4A41BE59AE}" dt="2024-09-26T12:44:14.368" v="4056" actId="20577"/>
        <pc:sldMkLst>
          <pc:docMk/>
          <pc:sldMk cId="2460779555" sldId="270"/>
        </pc:sldMkLst>
        <pc:spChg chg="mod">
          <ac:chgData name="Fares Makki" userId="d0c14dd2-ce13-49c4-820b-c6a5e60d5a8d" providerId="ADAL" clId="{D5EAC131-CBAF-4E03-A278-3C4A41BE59AE}" dt="2024-09-26T12:41:31.742" v="3678" actId="20577"/>
          <ac:spMkLst>
            <pc:docMk/>
            <pc:sldMk cId="2460779555" sldId="270"/>
            <ac:spMk id="2" creationId="{3075FC02-AD7D-E02F-4823-181F5716235E}"/>
          </ac:spMkLst>
        </pc:spChg>
        <pc:spChg chg="mod">
          <ac:chgData name="Fares Makki" userId="d0c14dd2-ce13-49c4-820b-c6a5e60d5a8d" providerId="ADAL" clId="{D5EAC131-CBAF-4E03-A278-3C4A41BE59AE}" dt="2024-09-26T12:44:14.368" v="4056" actId="20577"/>
          <ac:spMkLst>
            <pc:docMk/>
            <pc:sldMk cId="2460779555" sldId="270"/>
            <ac:spMk id="3" creationId="{66CCB0BA-24A9-757D-4EB1-5416D7AE6A4E}"/>
          </ac:spMkLst>
        </pc:spChg>
      </pc:sldChg>
      <pc:sldChg chg="modSp new mod">
        <pc:chgData name="Fares Makki" userId="d0c14dd2-ce13-49c4-820b-c6a5e60d5a8d" providerId="ADAL" clId="{D5EAC131-CBAF-4E03-A278-3C4A41BE59AE}" dt="2024-09-26T12:44:35.580" v="4066" actId="20577"/>
        <pc:sldMkLst>
          <pc:docMk/>
          <pc:sldMk cId="2425696563" sldId="271"/>
        </pc:sldMkLst>
        <pc:spChg chg="mod">
          <ac:chgData name="Fares Makki" userId="d0c14dd2-ce13-49c4-820b-c6a5e60d5a8d" providerId="ADAL" clId="{D5EAC131-CBAF-4E03-A278-3C4A41BE59AE}" dt="2024-09-26T12:44:35.580" v="4066" actId="20577"/>
          <ac:spMkLst>
            <pc:docMk/>
            <pc:sldMk cId="2425696563" sldId="271"/>
            <ac:spMk id="2" creationId="{C20B5B9B-FF21-DA0A-E39C-E36882183C9C}"/>
          </ac:spMkLst>
        </pc:spChg>
      </pc:sldChg>
      <pc:sldChg chg="addSp modSp new mod modTransition">
        <pc:chgData name="Fares Makki" userId="d0c14dd2-ce13-49c4-820b-c6a5e60d5a8d" providerId="ADAL" clId="{D5EAC131-CBAF-4E03-A278-3C4A41BE59AE}" dt="2024-09-26T12:48:47.666" v="4122"/>
        <pc:sldMkLst>
          <pc:docMk/>
          <pc:sldMk cId="2437151843" sldId="272"/>
        </pc:sldMkLst>
        <pc:picChg chg="add mod">
          <ac:chgData name="Fares Makki" userId="d0c14dd2-ce13-49c4-820b-c6a5e60d5a8d" providerId="ADAL" clId="{D5EAC131-CBAF-4E03-A278-3C4A41BE59AE}" dt="2024-09-26T12:47:40.304" v="4114" actId="1076"/>
          <ac:picMkLst>
            <pc:docMk/>
            <pc:sldMk cId="2437151843" sldId="272"/>
            <ac:picMk id="4" creationId="{89EDF55B-97E7-36C5-EBA4-8FCFCA943393}"/>
          </ac:picMkLst>
        </pc:picChg>
      </pc:sldChg>
      <pc:sldChg chg="modSp add mod modTransition">
        <pc:chgData name="Fares Makki" userId="d0c14dd2-ce13-49c4-820b-c6a5e60d5a8d" providerId="ADAL" clId="{D5EAC131-CBAF-4E03-A278-3C4A41BE59AE}" dt="2024-09-26T12:48:50.105" v="4123"/>
        <pc:sldMkLst>
          <pc:docMk/>
          <pc:sldMk cId="2405980039" sldId="273"/>
        </pc:sldMkLst>
        <pc:picChg chg="mod modCrop">
          <ac:chgData name="Fares Makki" userId="d0c14dd2-ce13-49c4-820b-c6a5e60d5a8d" providerId="ADAL" clId="{D5EAC131-CBAF-4E03-A278-3C4A41BE59AE}" dt="2024-09-26T12:48:24.051" v="4120" actId="14100"/>
          <ac:picMkLst>
            <pc:docMk/>
            <pc:sldMk cId="2405980039" sldId="273"/>
            <ac:picMk id="4" creationId="{89EDF55B-97E7-36C5-EBA4-8FCFCA943393}"/>
          </ac:picMkLst>
        </pc:picChg>
      </pc:sldChg>
      <pc:sldChg chg="new del">
        <pc:chgData name="Fares Makki" userId="d0c14dd2-ce13-49c4-820b-c6a5e60d5a8d" providerId="ADAL" clId="{D5EAC131-CBAF-4E03-A278-3C4A41BE59AE}" dt="2024-09-26T12:47:51.429" v="4116" actId="47"/>
        <pc:sldMkLst>
          <pc:docMk/>
          <pc:sldMk cId="3408778174" sldId="273"/>
        </pc:sldMkLst>
      </pc:sldChg>
      <pc:sldChg chg="modSp new mod modAnim">
        <pc:chgData name="Fares Makki" userId="d0c14dd2-ce13-49c4-820b-c6a5e60d5a8d" providerId="ADAL" clId="{D5EAC131-CBAF-4E03-A278-3C4A41BE59AE}" dt="2024-09-26T13:00:41.826" v="4378"/>
        <pc:sldMkLst>
          <pc:docMk/>
          <pc:sldMk cId="2306847944" sldId="274"/>
        </pc:sldMkLst>
        <pc:spChg chg="mod">
          <ac:chgData name="Fares Makki" userId="d0c14dd2-ce13-49c4-820b-c6a5e60d5a8d" providerId="ADAL" clId="{D5EAC131-CBAF-4E03-A278-3C4A41BE59AE}" dt="2024-09-26T12:51:10.602" v="4135" actId="20577"/>
          <ac:spMkLst>
            <pc:docMk/>
            <pc:sldMk cId="2306847944" sldId="274"/>
            <ac:spMk id="2" creationId="{9BADB68C-9A32-236B-81F4-80A52C848452}"/>
          </ac:spMkLst>
        </pc:spChg>
        <pc:spChg chg="mod">
          <ac:chgData name="Fares Makki" userId="d0c14dd2-ce13-49c4-820b-c6a5e60d5a8d" providerId="ADAL" clId="{D5EAC131-CBAF-4E03-A278-3C4A41BE59AE}" dt="2024-09-26T12:59:44.556" v="4374" actId="20577"/>
          <ac:spMkLst>
            <pc:docMk/>
            <pc:sldMk cId="2306847944" sldId="274"/>
            <ac:spMk id="3" creationId="{5B566A7B-50DF-7416-18B6-97EA3AA0B350}"/>
          </ac:spMkLst>
        </pc:spChg>
      </pc:sldChg>
      <pc:sldChg chg="modSp new mod">
        <pc:chgData name="Fares Makki" userId="d0c14dd2-ce13-49c4-820b-c6a5e60d5a8d" providerId="ADAL" clId="{D5EAC131-CBAF-4E03-A278-3C4A41BE59AE}" dt="2024-09-26T13:07:02.556" v="4654" actId="20577"/>
        <pc:sldMkLst>
          <pc:docMk/>
          <pc:sldMk cId="2274789302" sldId="275"/>
        </pc:sldMkLst>
        <pc:spChg chg="mod">
          <ac:chgData name="Fares Makki" userId="d0c14dd2-ce13-49c4-820b-c6a5e60d5a8d" providerId="ADAL" clId="{D5EAC131-CBAF-4E03-A278-3C4A41BE59AE}" dt="2024-09-26T13:03:39.239" v="4387" actId="20577"/>
          <ac:spMkLst>
            <pc:docMk/>
            <pc:sldMk cId="2274789302" sldId="275"/>
            <ac:spMk id="2" creationId="{3322FB96-4342-4526-144F-D418EA807213}"/>
          </ac:spMkLst>
        </pc:spChg>
        <pc:spChg chg="mod">
          <ac:chgData name="Fares Makki" userId="d0c14dd2-ce13-49c4-820b-c6a5e60d5a8d" providerId="ADAL" clId="{D5EAC131-CBAF-4E03-A278-3C4A41BE59AE}" dt="2024-09-26T13:07:02.556" v="4654" actId="20577"/>
          <ac:spMkLst>
            <pc:docMk/>
            <pc:sldMk cId="2274789302" sldId="275"/>
            <ac:spMk id="3" creationId="{985AC34A-8EE4-C3E8-2286-4D63F20D6403}"/>
          </ac:spMkLst>
        </pc:spChg>
      </pc:sldChg>
      <pc:sldChg chg="modSp new mod">
        <pc:chgData name="Fares Makki" userId="d0c14dd2-ce13-49c4-820b-c6a5e60d5a8d" providerId="ADAL" clId="{D5EAC131-CBAF-4E03-A278-3C4A41BE59AE}" dt="2024-09-26T13:09:18.962" v="4664" actId="20577"/>
        <pc:sldMkLst>
          <pc:docMk/>
          <pc:sldMk cId="1758299448" sldId="276"/>
        </pc:sldMkLst>
        <pc:spChg chg="mod">
          <ac:chgData name="Fares Makki" userId="d0c14dd2-ce13-49c4-820b-c6a5e60d5a8d" providerId="ADAL" clId="{D5EAC131-CBAF-4E03-A278-3C4A41BE59AE}" dt="2024-09-26T13:09:18.962" v="4664" actId="20577"/>
          <ac:spMkLst>
            <pc:docMk/>
            <pc:sldMk cId="1758299448" sldId="276"/>
            <ac:spMk id="2" creationId="{9A6AC253-8B81-1EAF-5366-4777D2245636}"/>
          </ac:spMkLst>
        </pc:spChg>
      </pc:sldChg>
      <pc:sldChg chg="modSp new mod">
        <pc:chgData name="Fares Makki" userId="d0c14dd2-ce13-49c4-820b-c6a5e60d5a8d" providerId="ADAL" clId="{D5EAC131-CBAF-4E03-A278-3C4A41BE59AE}" dt="2024-09-26T13:10:10.758" v="4693" actId="5793"/>
        <pc:sldMkLst>
          <pc:docMk/>
          <pc:sldMk cId="4247438686" sldId="277"/>
        </pc:sldMkLst>
        <pc:spChg chg="mod">
          <ac:chgData name="Fares Makki" userId="d0c14dd2-ce13-49c4-820b-c6a5e60d5a8d" providerId="ADAL" clId="{D5EAC131-CBAF-4E03-A278-3C4A41BE59AE}" dt="2024-09-26T13:09:23.330" v="4674" actId="20577"/>
          <ac:spMkLst>
            <pc:docMk/>
            <pc:sldMk cId="4247438686" sldId="277"/>
            <ac:spMk id="2" creationId="{5118914E-20E6-270F-618D-BB74F8E1DF97}"/>
          </ac:spMkLst>
        </pc:spChg>
        <pc:spChg chg="mod">
          <ac:chgData name="Fares Makki" userId="d0c14dd2-ce13-49c4-820b-c6a5e60d5a8d" providerId="ADAL" clId="{D5EAC131-CBAF-4E03-A278-3C4A41BE59AE}" dt="2024-09-26T13:10:10.758" v="4693" actId="5793"/>
          <ac:spMkLst>
            <pc:docMk/>
            <pc:sldMk cId="4247438686" sldId="277"/>
            <ac:spMk id="3" creationId="{4C56DB0A-7335-61E2-EEB1-79A77F9E455D}"/>
          </ac:spMkLst>
        </pc:spChg>
      </pc:sldChg>
      <pc:sldChg chg="modSp new mod">
        <pc:chgData name="Fares Makki" userId="d0c14dd2-ce13-49c4-820b-c6a5e60d5a8d" providerId="ADAL" clId="{D5EAC131-CBAF-4E03-A278-3C4A41BE59AE}" dt="2024-09-26T13:25:04.294" v="5043" actId="20577"/>
        <pc:sldMkLst>
          <pc:docMk/>
          <pc:sldMk cId="3181539053" sldId="278"/>
        </pc:sldMkLst>
        <pc:spChg chg="mod">
          <ac:chgData name="Fares Makki" userId="d0c14dd2-ce13-49c4-820b-c6a5e60d5a8d" providerId="ADAL" clId="{D5EAC131-CBAF-4E03-A278-3C4A41BE59AE}" dt="2024-09-26T13:17:43.901" v="4714" actId="20577"/>
          <ac:spMkLst>
            <pc:docMk/>
            <pc:sldMk cId="3181539053" sldId="278"/>
            <ac:spMk id="2" creationId="{E6B92746-CA02-66D2-4A4F-F292EF6BB759}"/>
          </ac:spMkLst>
        </pc:spChg>
        <pc:spChg chg="mod">
          <ac:chgData name="Fares Makki" userId="d0c14dd2-ce13-49c4-820b-c6a5e60d5a8d" providerId="ADAL" clId="{D5EAC131-CBAF-4E03-A278-3C4A41BE59AE}" dt="2024-09-26T13:25:04.294" v="5043" actId="20577"/>
          <ac:spMkLst>
            <pc:docMk/>
            <pc:sldMk cId="3181539053" sldId="278"/>
            <ac:spMk id="3" creationId="{B6552191-B717-1818-72B9-917E2D943E9E}"/>
          </ac:spMkLst>
        </pc:spChg>
      </pc:sldChg>
      <pc:sldChg chg="modSp new mod">
        <pc:chgData name="Fares Makki" userId="d0c14dd2-ce13-49c4-820b-c6a5e60d5a8d" providerId="ADAL" clId="{D5EAC131-CBAF-4E03-A278-3C4A41BE59AE}" dt="2024-09-26T13:25:57.794" v="5053" actId="20577"/>
        <pc:sldMkLst>
          <pc:docMk/>
          <pc:sldMk cId="545572059" sldId="279"/>
        </pc:sldMkLst>
        <pc:spChg chg="mod">
          <ac:chgData name="Fares Makki" userId="d0c14dd2-ce13-49c4-820b-c6a5e60d5a8d" providerId="ADAL" clId="{D5EAC131-CBAF-4E03-A278-3C4A41BE59AE}" dt="2024-09-26T13:25:57.794" v="5053" actId="20577"/>
          <ac:spMkLst>
            <pc:docMk/>
            <pc:sldMk cId="545572059" sldId="279"/>
            <ac:spMk id="2" creationId="{5B951C6F-A19E-3935-9C9C-5817494A8125}"/>
          </ac:spMkLst>
        </pc:spChg>
      </pc:sldChg>
      <pc:sldChg chg="addSp modSp new mod modAnim">
        <pc:chgData name="Fares Makki" userId="d0c14dd2-ce13-49c4-820b-c6a5e60d5a8d" providerId="ADAL" clId="{D5EAC131-CBAF-4E03-A278-3C4A41BE59AE}" dt="2024-09-26T14:10:05.829" v="5903" actId="20577"/>
        <pc:sldMkLst>
          <pc:docMk/>
          <pc:sldMk cId="3357717806" sldId="280"/>
        </pc:sldMkLst>
        <pc:spChg chg="mod">
          <ac:chgData name="Fares Makki" userId="d0c14dd2-ce13-49c4-820b-c6a5e60d5a8d" providerId="ADAL" clId="{D5EAC131-CBAF-4E03-A278-3C4A41BE59AE}" dt="2024-09-26T14:06:28.252" v="5873" actId="20577"/>
          <ac:spMkLst>
            <pc:docMk/>
            <pc:sldMk cId="3357717806" sldId="280"/>
            <ac:spMk id="2" creationId="{9FF2E7D1-047E-E22A-E79A-AB48F804CC7C}"/>
          </ac:spMkLst>
        </pc:spChg>
        <pc:spChg chg="mod">
          <ac:chgData name="Fares Makki" userId="d0c14dd2-ce13-49c4-820b-c6a5e60d5a8d" providerId="ADAL" clId="{D5EAC131-CBAF-4E03-A278-3C4A41BE59AE}" dt="2024-09-26T14:10:05.829" v="5903" actId="20577"/>
          <ac:spMkLst>
            <pc:docMk/>
            <pc:sldMk cId="3357717806" sldId="280"/>
            <ac:spMk id="3" creationId="{FC3F52B0-17FB-B5F7-BF61-06552E996698}"/>
          </ac:spMkLst>
        </pc:spChg>
        <pc:spChg chg="add mod">
          <ac:chgData name="Fares Makki" userId="d0c14dd2-ce13-49c4-820b-c6a5e60d5a8d" providerId="ADAL" clId="{D5EAC131-CBAF-4E03-A278-3C4A41BE59AE}" dt="2024-09-26T13:46:11.704" v="5319" actId="1076"/>
          <ac:spMkLst>
            <pc:docMk/>
            <pc:sldMk cId="3357717806" sldId="280"/>
            <ac:spMk id="4" creationId="{DFE53971-77BA-34AC-B052-6DECA5D7E97F}"/>
          </ac:spMkLst>
        </pc:spChg>
        <pc:spChg chg="add mod">
          <ac:chgData name="Fares Makki" userId="d0c14dd2-ce13-49c4-820b-c6a5e60d5a8d" providerId="ADAL" clId="{D5EAC131-CBAF-4E03-A278-3C4A41BE59AE}" dt="2024-09-26T13:47:28.627" v="5352" actId="122"/>
          <ac:spMkLst>
            <pc:docMk/>
            <pc:sldMk cId="3357717806" sldId="280"/>
            <ac:spMk id="5" creationId="{85F98368-B6B9-ECC8-2E14-A88D9AEA77D5}"/>
          </ac:spMkLst>
        </pc:spChg>
        <pc:picChg chg="add mod">
          <ac:chgData name="Fares Makki" userId="d0c14dd2-ce13-49c4-820b-c6a5e60d5a8d" providerId="ADAL" clId="{D5EAC131-CBAF-4E03-A278-3C4A41BE59AE}" dt="2024-09-26T13:46:00.671" v="5316" actId="1076"/>
          <ac:picMkLst>
            <pc:docMk/>
            <pc:sldMk cId="3357717806" sldId="280"/>
            <ac:picMk id="2050" creationId="{3325FAAB-E66A-1E40-F321-57883319128E}"/>
          </ac:picMkLst>
        </pc:picChg>
      </pc:sldChg>
      <pc:sldChg chg="modSp new del mod">
        <pc:chgData name="Fares Makki" userId="d0c14dd2-ce13-49c4-820b-c6a5e60d5a8d" providerId="ADAL" clId="{D5EAC131-CBAF-4E03-A278-3C4A41BE59AE}" dt="2024-09-26T14:10:11.375" v="5904" actId="2696"/>
        <pc:sldMkLst>
          <pc:docMk/>
          <pc:sldMk cId="3339512334" sldId="281"/>
        </pc:sldMkLst>
        <pc:spChg chg="mod">
          <ac:chgData name="Fares Makki" userId="d0c14dd2-ce13-49c4-820b-c6a5e60d5a8d" providerId="ADAL" clId="{D5EAC131-CBAF-4E03-A278-3C4A41BE59AE}" dt="2024-09-26T13:47:52.601" v="5361" actId="20577"/>
          <ac:spMkLst>
            <pc:docMk/>
            <pc:sldMk cId="3339512334" sldId="281"/>
            <ac:spMk id="2" creationId="{9C5A8504-F602-389B-117A-36688654C727}"/>
          </ac:spMkLst>
        </pc:spChg>
        <pc:spChg chg="mod">
          <ac:chgData name="Fares Makki" userId="d0c14dd2-ce13-49c4-820b-c6a5e60d5a8d" providerId="ADAL" clId="{D5EAC131-CBAF-4E03-A278-3C4A41BE59AE}" dt="2024-09-26T13:48:01.739" v="5392" actId="20577"/>
          <ac:spMkLst>
            <pc:docMk/>
            <pc:sldMk cId="3339512334" sldId="281"/>
            <ac:spMk id="3" creationId="{4D7E05F7-9A10-3E06-BBDA-83B93391CE0B}"/>
          </ac:spMkLst>
        </pc:spChg>
      </pc:sldChg>
      <pc:sldChg chg="modSp new mod">
        <pc:chgData name="Fares Makki" userId="d0c14dd2-ce13-49c4-820b-c6a5e60d5a8d" providerId="ADAL" clId="{D5EAC131-CBAF-4E03-A278-3C4A41BE59AE}" dt="2024-09-26T14:10:29.855" v="5919" actId="20577"/>
        <pc:sldMkLst>
          <pc:docMk/>
          <pc:sldMk cId="2849912011" sldId="282"/>
        </pc:sldMkLst>
        <pc:spChg chg="mod">
          <ac:chgData name="Fares Makki" userId="d0c14dd2-ce13-49c4-820b-c6a5e60d5a8d" providerId="ADAL" clId="{D5EAC131-CBAF-4E03-A278-3C4A41BE59AE}" dt="2024-09-26T14:10:29.855" v="5919" actId="20577"/>
          <ac:spMkLst>
            <pc:docMk/>
            <pc:sldMk cId="2849912011" sldId="282"/>
            <ac:spMk id="2" creationId="{C33B303F-8113-8B20-F7D9-16D0EB74AF5D}"/>
          </ac:spMkLst>
        </pc:spChg>
        <pc:spChg chg="mod">
          <ac:chgData name="Fares Makki" userId="d0c14dd2-ce13-49c4-820b-c6a5e60d5a8d" providerId="ADAL" clId="{D5EAC131-CBAF-4E03-A278-3C4A41BE59AE}" dt="2024-09-26T14:05:40.858" v="5862" actId="27636"/>
          <ac:spMkLst>
            <pc:docMk/>
            <pc:sldMk cId="2849912011" sldId="282"/>
            <ac:spMk id="3" creationId="{6258C69D-934C-23D9-43D1-CA8EA747C6D8}"/>
          </ac:spMkLst>
        </pc:spChg>
      </pc:sldChg>
      <pc:sldChg chg="addSp modSp new mod modAnim">
        <pc:chgData name="Fares Makki" userId="d0c14dd2-ce13-49c4-820b-c6a5e60d5a8d" providerId="ADAL" clId="{D5EAC131-CBAF-4E03-A278-3C4A41BE59AE}" dt="2024-09-27T08:32:51.041" v="6346"/>
        <pc:sldMkLst>
          <pc:docMk/>
          <pc:sldMk cId="3184553096" sldId="283"/>
        </pc:sldMkLst>
        <pc:spChg chg="mod">
          <ac:chgData name="Fares Makki" userId="d0c14dd2-ce13-49c4-820b-c6a5e60d5a8d" providerId="ADAL" clId="{D5EAC131-CBAF-4E03-A278-3C4A41BE59AE}" dt="2024-09-26T14:10:19.739" v="5912" actId="20577"/>
          <ac:spMkLst>
            <pc:docMk/>
            <pc:sldMk cId="3184553096" sldId="283"/>
            <ac:spMk id="2" creationId="{52BD7BDE-D317-2810-4976-1C746F7B27D8}"/>
          </ac:spMkLst>
        </pc:spChg>
        <pc:spChg chg="mod">
          <ac:chgData name="Fares Makki" userId="d0c14dd2-ce13-49c4-820b-c6a5e60d5a8d" providerId="ADAL" clId="{D5EAC131-CBAF-4E03-A278-3C4A41BE59AE}" dt="2024-09-26T14:20:03.032" v="6323" actId="27636"/>
          <ac:spMkLst>
            <pc:docMk/>
            <pc:sldMk cId="3184553096" sldId="283"/>
            <ac:spMk id="3" creationId="{F717E3AC-80FE-35C1-5B71-BD29EC70BA88}"/>
          </ac:spMkLst>
        </pc:spChg>
        <pc:picChg chg="add mod">
          <ac:chgData name="Fares Makki" userId="d0c14dd2-ce13-49c4-820b-c6a5e60d5a8d" providerId="ADAL" clId="{D5EAC131-CBAF-4E03-A278-3C4A41BE59AE}" dt="2024-09-26T14:21:20.973" v="6328" actId="1076"/>
          <ac:picMkLst>
            <pc:docMk/>
            <pc:sldMk cId="3184553096" sldId="283"/>
            <ac:picMk id="3074" creationId="{2F0F5F6B-C043-6FA0-EDC1-E251BB75D0AF}"/>
          </ac:picMkLst>
        </pc:picChg>
        <pc:picChg chg="add mod">
          <ac:chgData name="Fares Makki" userId="d0c14dd2-ce13-49c4-820b-c6a5e60d5a8d" providerId="ADAL" clId="{D5EAC131-CBAF-4E03-A278-3C4A41BE59AE}" dt="2024-09-26T14:21:22.527" v="6329" actId="1076"/>
          <ac:picMkLst>
            <pc:docMk/>
            <pc:sldMk cId="3184553096" sldId="283"/>
            <ac:picMk id="3076" creationId="{11A035B0-97A2-308B-83EC-DE21BEF1A95B}"/>
          </ac:picMkLst>
        </pc:picChg>
        <pc:picChg chg="add mod">
          <ac:chgData name="Fares Makki" userId="d0c14dd2-ce13-49c4-820b-c6a5e60d5a8d" providerId="ADAL" clId="{D5EAC131-CBAF-4E03-A278-3C4A41BE59AE}" dt="2024-09-26T14:22:12.291" v="6332" actId="1076"/>
          <ac:picMkLst>
            <pc:docMk/>
            <pc:sldMk cId="3184553096" sldId="283"/>
            <ac:picMk id="3078" creationId="{A9340C38-7DFA-C236-38BE-BB3452ED3036}"/>
          </ac:picMkLst>
        </pc:picChg>
        <pc:picChg chg="add mod">
          <ac:chgData name="Fares Makki" userId="d0c14dd2-ce13-49c4-820b-c6a5e60d5a8d" providerId="ADAL" clId="{D5EAC131-CBAF-4E03-A278-3C4A41BE59AE}" dt="2024-09-26T14:23:46.903" v="6341" actId="1076"/>
          <ac:picMkLst>
            <pc:docMk/>
            <pc:sldMk cId="3184553096" sldId="283"/>
            <ac:picMk id="3080" creationId="{408F2C27-2259-A470-EF0B-97B880FB87A2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E78B0BA-C7F3-4FA5-AE3C-98741E325B2C}" type="datetimeFigureOut">
              <a:rPr lang="sv-SE" smtClean="0"/>
              <a:t>2024-09-25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95EBE3B-E134-4E2F-B939-F3A162B801D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9864128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Strukturformel – varje streck är elektronpar i kovalent bindning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5EBE3B-E134-4E2F-B939-F3A162B801D9}" type="slidenum">
              <a:rPr lang="sv-SE" smtClean="0"/>
              <a:t>2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7409882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Namn har ändelsen –an </a:t>
            </a:r>
          </a:p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5EBE3B-E134-4E2F-B939-F3A162B801D9}" type="slidenum">
              <a:rPr lang="sv-SE" smtClean="0"/>
              <a:t>5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2216933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Ex) pentan 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5EBE3B-E134-4E2F-B939-F3A162B801D9}" type="slidenum">
              <a:rPr lang="sv-SE" smtClean="0"/>
              <a:t>8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03643340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Använd </a:t>
            </a:r>
            <a:r>
              <a:rPr lang="sv-SE" dirty="0" err="1"/>
              <a:t>modellkit</a:t>
            </a:r>
            <a:r>
              <a:rPr lang="sv-SE" dirty="0"/>
              <a:t> 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5EBE3B-E134-4E2F-B939-F3A162B801D9}" type="slidenum">
              <a:rPr lang="sv-SE" smtClean="0"/>
              <a:t>9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57741162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Gör några exemplar på tavlan bredvid 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5EBE3B-E134-4E2F-B939-F3A162B801D9}" type="slidenum">
              <a:rPr lang="sv-SE" smtClean="0"/>
              <a:t>11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1670729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587243E-3935-3D2B-35FE-014A0FCAFED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43FB0559-CEEE-B8C4-1825-1FF4AE7E7E4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570ED8F2-5625-E130-C476-0D87A6DD5C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808BA-176C-4A13-89A2-FD2AFEF72672}" type="datetimeFigureOut">
              <a:rPr lang="sv-SE" smtClean="0"/>
              <a:t>2024-09-24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A390B767-1B64-54EE-DDA9-9045BA714B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AD98050A-F45A-CF0C-5B4F-3D7CEEE4DA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D2924E-DD96-40FF-A82C-754B02481C8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243044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41E0E25-6E1D-57F0-09BB-9D47B5ECEA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92CD2046-2715-BD94-C956-7E4C4D6577F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AA2FC335-FD32-21D7-52C2-ED4A87FA17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808BA-176C-4A13-89A2-FD2AFEF72672}" type="datetimeFigureOut">
              <a:rPr lang="sv-SE" smtClean="0"/>
              <a:t>2024-09-24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9FA642C8-FD2E-88BD-EBE8-9EF4F0A831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18E1F1DC-05C4-EFF2-AAFA-AD9A7B1671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D2924E-DD96-40FF-A82C-754B02481C8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3526017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>
            <a:extLst>
              <a:ext uri="{FF2B5EF4-FFF2-40B4-BE49-F238E27FC236}">
                <a16:creationId xmlns:a16="http://schemas.microsoft.com/office/drawing/2014/main" id="{964122D6-B01C-93C5-C9A8-3EF03D97346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9DDBE263-A9DB-6407-EDDD-0201A025FC5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27A7485F-DBE8-4627-14A4-C2D7BA6173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808BA-176C-4A13-89A2-FD2AFEF72672}" type="datetimeFigureOut">
              <a:rPr lang="sv-SE" smtClean="0"/>
              <a:t>2024-09-24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0D52CC41-9457-E517-0086-D0FE81ADC6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FF5418D7-585E-A4FD-1DD3-5655A61609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D2924E-DD96-40FF-A82C-754B02481C8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6335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1279DAF-BE97-72C3-2E6F-BA787BA47C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0BA149F1-6E56-0EFF-1017-30D0B016F2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92D5C688-90AC-A036-3AA9-E11FC01C3B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808BA-176C-4A13-89A2-FD2AFEF72672}" type="datetimeFigureOut">
              <a:rPr lang="sv-SE" smtClean="0"/>
              <a:t>2024-09-24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880A1FA5-09B4-39D9-6506-AD442EEF31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D47C7C29-E022-756E-856A-AE38541BD4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D2924E-DD96-40FF-A82C-754B02481C8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238958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8DAEF20-7920-0C64-E572-96862EF662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60CB1271-F52F-F70B-243D-B9967A0609B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8CFB2B06-7474-B343-CB5A-7AE96700CA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808BA-176C-4A13-89A2-FD2AFEF72672}" type="datetimeFigureOut">
              <a:rPr lang="sv-SE" smtClean="0"/>
              <a:t>2024-09-24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1AA62E2C-E6EF-484C-1471-535E08C435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0BF05B9B-9FC9-8B93-F062-CA4CA52295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D2924E-DD96-40FF-A82C-754B02481C8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89247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D30F8E0-E4FC-FE34-043D-9229E4BC97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13D69B22-355F-4AFD-B7EB-957579B6BFC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7C982F6B-4F33-A509-0693-98E87FE33E2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A8C80B5E-F35F-34A3-67F5-AA68FE094C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808BA-176C-4A13-89A2-FD2AFEF72672}" type="datetimeFigureOut">
              <a:rPr lang="sv-SE" smtClean="0"/>
              <a:t>2024-09-24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CA0667E7-BB9F-D5F5-6E16-7F3BB457BB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828C4AA0-39CF-EFB8-7AF5-F0189684A9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D2924E-DD96-40FF-A82C-754B02481C8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1819300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384385A-D941-56CE-AA82-CB4311439F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BB5C65C6-6828-A4A8-5AE5-1AB1ABA204B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DB270A52-7030-F8B5-F9B4-A0D5C15CF97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C75599A8-E5D2-CA9A-AD2E-C7AB83A983B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AF7BAF63-9009-9EDC-C8CE-45F127E34AC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0D57C325-151F-8E5D-C8FD-DF2567581D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808BA-176C-4A13-89A2-FD2AFEF72672}" type="datetimeFigureOut">
              <a:rPr lang="sv-SE" smtClean="0"/>
              <a:t>2024-09-24</a:t>
            </a:fld>
            <a:endParaRPr lang="sv-SE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DBCBA844-5D54-72E8-2E8A-C6773C81DE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C2E98D01-4044-2A9D-627E-13F82CACC8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D2924E-DD96-40FF-A82C-754B02481C8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0854160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9C863DE-B6E6-B37B-52EF-1C845EAADE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B8D70C70-F71F-6E43-73E2-0F0CDBA6DE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808BA-176C-4A13-89A2-FD2AFEF72672}" type="datetimeFigureOut">
              <a:rPr lang="sv-SE" smtClean="0"/>
              <a:t>2024-09-24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119A39D4-15DD-9561-5D29-65018B73BA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A80A9530-0E55-408A-521C-A254768465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D2924E-DD96-40FF-A82C-754B02481C8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682047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66BC6E16-C226-57E8-DD97-F6FBC00F9A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808BA-176C-4A13-89A2-FD2AFEF72672}" type="datetimeFigureOut">
              <a:rPr lang="sv-SE" smtClean="0"/>
              <a:t>2024-09-24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BF2CF0FE-7A45-FF1F-851D-034A64E6C5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D0C64BDE-055E-CBF7-E182-32EFA6475C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D2924E-DD96-40FF-A82C-754B02481C8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3731187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54EE02C-82C0-8FF1-CD80-CAFD8BC1D1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DFC4BD46-CADE-A5BC-140D-0DEB02291D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42649DEF-F10E-CED3-FD2E-37A7C621D04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16CA30A6-80A4-8770-137D-098BE31E1C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808BA-176C-4A13-89A2-FD2AFEF72672}" type="datetimeFigureOut">
              <a:rPr lang="sv-SE" smtClean="0"/>
              <a:t>2024-09-24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DDD16A74-1AC3-808A-F97F-C34DF5D7E9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DCDF6448-6456-1CBB-3AB6-4D26E30F08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D2924E-DD96-40FF-A82C-754B02481C8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6743723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2614323-8400-8311-92CA-1B8B6A189D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2977F032-4D87-DCA9-695F-26C718AEAE4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85FE3A50-8D8A-84CB-4CC4-65D09BBF82F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85EC1C78-0112-171B-F060-17963DF436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808BA-176C-4A13-89A2-FD2AFEF72672}" type="datetimeFigureOut">
              <a:rPr lang="sv-SE" smtClean="0"/>
              <a:t>2024-09-24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456CF739-6D46-C71B-5370-3304FE8B51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C6DB8E31-5A73-1078-EF96-62E4EC81AE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D2924E-DD96-40FF-A82C-754B02481C8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9067440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E648E1D9-C41A-87C1-2B72-42A1AC6189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E4E2E6AA-C8E3-0D59-FFCE-FA8E76F555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84E3304E-C2CD-B5A0-2B55-DF2E32D463D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1D808BA-176C-4A13-89A2-FD2AFEF72672}" type="datetimeFigureOut">
              <a:rPr lang="sv-SE" smtClean="0"/>
              <a:t>2024-09-24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A1C34961-5F19-DF29-0BEA-B55B09DF99D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09FDEA3C-1D44-6D3C-25CD-F5D3B8F9188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0D2924E-DD96-40FF-A82C-754B02481C8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76670393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B7B5BC0-E39C-F7CA-5106-BE2C65E18FA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SE" dirty="0"/>
              <a:t>Kemi 2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3AE77160-BFA1-61FD-1730-55E9381E597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v-SE" dirty="0"/>
              <a:t>Kolföreningar </a:t>
            </a:r>
          </a:p>
        </p:txBody>
      </p:sp>
    </p:spTree>
    <p:extLst>
      <p:ext uri="{BB962C8B-B14F-4D97-AF65-F5344CB8AC3E}">
        <p14:creationId xmlns:p14="http://schemas.microsoft.com/office/powerpoint/2010/main" val="150561565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448BC08-1684-371A-D476-556780C445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Nomenklatur – namngivning 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B9D71040-6BE0-E2F8-AD2C-6E43C318FAD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En ogrenad kolvätekedja kallas </a:t>
            </a:r>
            <a:r>
              <a:rPr lang="sv-SE" i="1" dirty="0"/>
              <a:t>normalalkan</a:t>
            </a:r>
            <a:r>
              <a:rPr lang="sv-SE" dirty="0"/>
              <a:t>, n-alkan</a:t>
            </a:r>
          </a:p>
          <a:p>
            <a:r>
              <a:rPr lang="sv-SE" dirty="0"/>
              <a:t>En grenad kolvätekedja har en eller fler </a:t>
            </a:r>
            <a:r>
              <a:rPr lang="sv-SE" i="1" dirty="0"/>
              <a:t>alkylgrupper </a:t>
            </a:r>
            <a:r>
              <a:rPr lang="sv-SE" dirty="0"/>
              <a:t>som sidokedjor </a:t>
            </a:r>
            <a:endParaRPr lang="sv-SE" i="1" dirty="0"/>
          </a:p>
          <a:p>
            <a:pPr lvl="1"/>
            <a:r>
              <a:rPr lang="sv-SE" i="1" dirty="0"/>
              <a:t>Alkylgrupps</a:t>
            </a:r>
            <a:r>
              <a:rPr lang="sv-SE" dirty="0"/>
              <a:t> namn och placering på huvudkedja måste anges </a:t>
            </a:r>
          </a:p>
          <a:p>
            <a:pPr lvl="1"/>
            <a:r>
              <a:rPr lang="sv-SE" dirty="0" err="1"/>
              <a:t>Alkylgrupp</a:t>
            </a:r>
            <a:r>
              <a:rPr lang="sv-SE" dirty="0"/>
              <a:t> får ändelsen –yl</a:t>
            </a:r>
          </a:p>
          <a:p>
            <a:pPr lvl="1"/>
            <a:r>
              <a:rPr lang="sv-SE" dirty="0"/>
              <a:t>Sidokedjor kallas även för </a:t>
            </a:r>
            <a:r>
              <a:rPr lang="sv-SE" i="1" dirty="0"/>
              <a:t>substituenter 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19996607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B3B8567-B519-BE1C-57E9-CCE318EE1C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Nomenklaturregler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D4FD2EDB-EC5D-F18E-35BA-AC087794362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sv-SE" dirty="0"/>
              <a:t>Identifiera den längsta ogrenade kolvätekedjan i molekylen </a:t>
            </a:r>
          </a:p>
          <a:p>
            <a:pPr marL="514350" indent="-514350">
              <a:buFont typeface="+mj-lt"/>
              <a:buAutoNum type="arabicPeriod"/>
            </a:pPr>
            <a:r>
              <a:rPr lang="sv-SE" dirty="0"/>
              <a:t>Identifiera substituenterna. De skrivs i bokstavsordning </a:t>
            </a:r>
          </a:p>
          <a:p>
            <a:pPr marL="514350" indent="-514350">
              <a:buFont typeface="+mj-lt"/>
              <a:buAutoNum type="arabicPeriod"/>
            </a:pPr>
            <a:r>
              <a:rPr lang="sv-SE" dirty="0"/>
              <a:t>Numrera den identifierade längsta ogrenade kolvätekedjan så att det går att ange på vilka kolatomer som substituenterna sitter. Kolatomer med substituenter ska ha så låga nummer som möjligt </a:t>
            </a:r>
          </a:p>
          <a:p>
            <a:pPr marL="514350" indent="-514350">
              <a:buFont typeface="+mj-lt"/>
              <a:buAutoNum type="arabicPeriod"/>
            </a:pPr>
            <a:r>
              <a:rPr lang="sv-SE" dirty="0"/>
              <a:t>Ange antalet substituenter av samma slag med grekiska räkneord: di-, tri-, tetra-, och så vidare </a:t>
            </a:r>
          </a:p>
        </p:txBody>
      </p:sp>
    </p:spTree>
    <p:extLst>
      <p:ext uri="{BB962C8B-B14F-4D97-AF65-F5344CB8AC3E}">
        <p14:creationId xmlns:p14="http://schemas.microsoft.com/office/powerpoint/2010/main" val="287473964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1C44011-B97A-5A20-2200-7B7F9AA02B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Destillation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DD6BA2BB-6203-7B0F-0254-6C6D17DBA7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En separationsmetod där ämnen separeras med avseende på ämnenas olika kokpunkter </a:t>
            </a:r>
          </a:p>
          <a:p>
            <a:r>
              <a:rPr lang="sv-SE" dirty="0"/>
              <a:t>Läs s. 128</a:t>
            </a:r>
          </a:p>
          <a:p>
            <a:pPr marL="0" indent="0">
              <a:buNone/>
            </a:pP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77597266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2F65FEE-A0B1-40D9-801F-145716BADF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Övningar 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AA039A58-D01D-9F61-BC3D-8A1FDF6A871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v-SE" dirty="0"/>
              <a:t>s. 177 #1 – 9 </a:t>
            </a:r>
          </a:p>
        </p:txBody>
      </p:sp>
    </p:spTree>
    <p:extLst>
      <p:ext uri="{BB962C8B-B14F-4D97-AF65-F5344CB8AC3E}">
        <p14:creationId xmlns:p14="http://schemas.microsoft.com/office/powerpoint/2010/main" val="302744188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521D107-EA67-67C5-6C52-5D1AB81266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err="1"/>
              <a:t>Alkener</a:t>
            </a:r>
            <a:r>
              <a:rPr lang="sv-SE" dirty="0"/>
              <a:t> 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8CA0F24F-9F91-7EFF-70A6-3EEAF5705F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När det finns dubbelbindningar mellan kol atomer</a:t>
            </a:r>
          </a:p>
          <a:p>
            <a:r>
              <a:rPr lang="sv-SE" dirty="0"/>
              <a:t>De två kolatomer hålls tillsammans med två elektronpar </a:t>
            </a:r>
          </a:p>
          <a:p>
            <a:r>
              <a:rPr lang="sv-SE" dirty="0"/>
              <a:t>Både två kolatomer har plats för ytterligare två bindningar </a:t>
            </a:r>
          </a:p>
          <a:p>
            <a:r>
              <a:rPr lang="sv-SE" dirty="0"/>
              <a:t>Bindningarna breder ut sig i rymden och blir 120</a:t>
            </a:r>
            <a:r>
              <a:rPr lang="sv-SE" baseline="30000" dirty="0"/>
              <a:t>o</a:t>
            </a:r>
            <a:r>
              <a:rPr lang="sv-SE" dirty="0"/>
              <a:t> från varandra i ett plan  </a:t>
            </a:r>
          </a:p>
          <a:p>
            <a:r>
              <a:rPr lang="sv-SE" dirty="0"/>
              <a:t>Kallas </a:t>
            </a:r>
            <a:r>
              <a:rPr lang="sv-SE" i="1" dirty="0"/>
              <a:t>omättade </a:t>
            </a:r>
            <a:r>
              <a:rPr lang="sv-SE" i="1" dirty="0" err="1"/>
              <a:t>kolvätten</a:t>
            </a:r>
            <a:r>
              <a:rPr lang="sv-SE" i="1" dirty="0"/>
              <a:t> </a:t>
            </a:r>
          </a:p>
          <a:p>
            <a:r>
              <a:rPr lang="sv-SE" dirty="0"/>
              <a:t>Allmän molekylformeln: C</a:t>
            </a:r>
            <a:r>
              <a:rPr lang="sv-SE" baseline="-25000" dirty="0"/>
              <a:t>n</a:t>
            </a:r>
            <a:r>
              <a:rPr lang="sv-SE" dirty="0"/>
              <a:t>H</a:t>
            </a:r>
            <a:r>
              <a:rPr lang="sv-SE" baseline="-25000" dirty="0"/>
              <a:t>2n</a:t>
            </a:r>
            <a:r>
              <a:rPr lang="sv-SE" dirty="0"/>
              <a:t> </a:t>
            </a:r>
          </a:p>
          <a:p>
            <a:pPr marL="0" indent="0">
              <a:buNone/>
            </a:pPr>
            <a:endParaRPr lang="sv-SE" dirty="0"/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6346113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075FC02-AD7D-E02F-4823-181F571623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Nomenklatur 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66CCB0BA-24A9-757D-4EB1-5416D7AE6A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Ändelsen –en istället för –an, annars samma som </a:t>
            </a:r>
            <a:r>
              <a:rPr lang="sv-SE" dirty="0" err="1"/>
              <a:t>alkaner</a:t>
            </a:r>
            <a:r>
              <a:rPr lang="sv-SE" dirty="0"/>
              <a:t> </a:t>
            </a:r>
          </a:p>
          <a:p>
            <a:r>
              <a:rPr lang="sv-SE" dirty="0"/>
              <a:t>Beskriv vilken kolatom som är en del av dubbelbindningen </a:t>
            </a:r>
          </a:p>
          <a:p>
            <a:r>
              <a:rPr lang="sv-SE" dirty="0"/>
              <a:t>Ange lägsta möjliga nummer till den kolatomen </a:t>
            </a:r>
          </a:p>
          <a:p>
            <a:r>
              <a:rPr lang="sv-SE" dirty="0"/>
              <a:t>Om det finns flera dubbelbindningar, ange grekiska räkneorden: di-, tri-, tetra-, osv framför ändelsen –en </a:t>
            </a:r>
          </a:p>
        </p:txBody>
      </p:sp>
    </p:spTree>
    <p:extLst>
      <p:ext uri="{BB962C8B-B14F-4D97-AF65-F5344CB8AC3E}">
        <p14:creationId xmlns:p14="http://schemas.microsoft.com/office/powerpoint/2010/main" val="246077955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20B5B9B-FF21-DA0A-E39C-E36882183C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Exemplar 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C8280B47-D522-EE9D-EC19-3398F2D0A0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42569656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54351CC-3704-D971-35AB-1FE5EEE5C1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C6FFD64B-9D6F-7365-B00F-C8ED5A6E58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v-SE"/>
          </a:p>
        </p:txBody>
      </p:sp>
      <p:pic>
        <p:nvPicPr>
          <p:cNvPr id="4" name="Platshållare för innehåll 4" descr="En bild som visar text, papper, Tryck, brev&#10;&#10;Automatiskt genererad beskrivning">
            <a:extLst>
              <a:ext uri="{FF2B5EF4-FFF2-40B4-BE49-F238E27FC236}">
                <a16:creationId xmlns:a16="http://schemas.microsoft.com/office/drawing/2014/main" id="{89EDF55B-97E7-36C5-EBA4-8FCFCA943393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868" t="15143" b="21176"/>
          <a:stretch/>
        </p:blipFill>
        <p:spPr>
          <a:xfrm>
            <a:off x="2212109" y="0"/>
            <a:ext cx="7767782" cy="68606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715184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54351CC-3704-D971-35AB-1FE5EEE5C1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C6FFD64B-9D6F-7365-B00F-C8ED5A6E58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v-SE"/>
          </a:p>
        </p:txBody>
      </p:sp>
      <p:pic>
        <p:nvPicPr>
          <p:cNvPr id="4" name="Platshållare för innehåll 4" descr="En bild som visar text, papper, Tryck, brev&#10;&#10;Automatiskt genererad beskrivning">
            <a:extLst>
              <a:ext uri="{FF2B5EF4-FFF2-40B4-BE49-F238E27FC236}">
                <a16:creationId xmlns:a16="http://schemas.microsoft.com/office/drawing/2014/main" id="{89EDF55B-97E7-36C5-EBA4-8FCFCA943393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868" t="57765" r="34453" b="21176"/>
          <a:stretch/>
        </p:blipFill>
        <p:spPr>
          <a:xfrm>
            <a:off x="2212109" y="3349487"/>
            <a:ext cx="7712965" cy="35111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5980039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BADB68C-9A32-236B-81F4-80A52C8484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Reaktioner 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5B566A7B-50DF-7416-18B6-97EA3AA0B3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v-SE" dirty="0"/>
              <a:t>Additionsreaktion </a:t>
            </a:r>
          </a:p>
          <a:p>
            <a:r>
              <a:rPr lang="sv-SE" dirty="0" err="1"/>
              <a:t>Alkener</a:t>
            </a:r>
            <a:r>
              <a:rPr lang="sv-SE" dirty="0"/>
              <a:t> är mer reaktiva än </a:t>
            </a:r>
            <a:r>
              <a:rPr lang="sv-SE" dirty="0" err="1"/>
              <a:t>alkaner</a:t>
            </a:r>
            <a:r>
              <a:rPr lang="sv-SE" dirty="0"/>
              <a:t> </a:t>
            </a:r>
          </a:p>
          <a:p>
            <a:r>
              <a:rPr lang="sv-SE" dirty="0" err="1"/>
              <a:t>Alkene</a:t>
            </a:r>
            <a:r>
              <a:rPr lang="sv-SE" dirty="0"/>
              <a:t> + vätgas </a:t>
            </a:r>
            <a:r>
              <a:rPr lang="sv-SE" dirty="0">
                <a:sym typeface="Wingdings" panose="05000000000000000000" pitchFamily="2" charset="2"/>
              </a:rPr>
              <a:t> alkan </a:t>
            </a:r>
            <a:endParaRPr lang="sv-SE" dirty="0"/>
          </a:p>
          <a:p>
            <a:pPr marL="0" indent="0">
              <a:buNone/>
            </a:pPr>
            <a:endParaRPr lang="sv-SE" dirty="0"/>
          </a:p>
          <a:p>
            <a:pPr marL="0" indent="0">
              <a:buNone/>
            </a:pPr>
            <a:r>
              <a:rPr lang="sv-SE" dirty="0"/>
              <a:t>Krackning </a:t>
            </a:r>
          </a:p>
          <a:p>
            <a:r>
              <a:rPr lang="sv-SE" dirty="0"/>
              <a:t>När råolja upphettas tillsammans med katalysatorer </a:t>
            </a:r>
          </a:p>
          <a:p>
            <a:r>
              <a:rPr lang="sv-SE" dirty="0" err="1"/>
              <a:t>Alkaner</a:t>
            </a:r>
            <a:r>
              <a:rPr lang="sv-SE" dirty="0"/>
              <a:t> med hög molmassa sönderdelas till mindre </a:t>
            </a:r>
            <a:r>
              <a:rPr lang="sv-SE" dirty="0" err="1"/>
              <a:t>alkanmolekyler</a:t>
            </a:r>
            <a:r>
              <a:rPr lang="sv-SE" dirty="0"/>
              <a:t> och </a:t>
            </a:r>
            <a:r>
              <a:rPr lang="sv-SE" dirty="0" err="1"/>
              <a:t>alkener</a:t>
            </a:r>
            <a:r>
              <a:rPr lang="sv-SE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3068479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12386AA-E745-4C9C-EF46-35D9ABE571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Kolföreningar 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F27CD967-61E2-DB1A-FA28-D988CE7E85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4219575" cy="4832350"/>
          </a:xfrm>
        </p:spPr>
        <p:txBody>
          <a:bodyPr>
            <a:normAutofit/>
          </a:bodyPr>
          <a:lstStyle/>
          <a:p>
            <a:r>
              <a:rPr lang="sv-SE" dirty="0"/>
              <a:t>Molekyler som innehåller: </a:t>
            </a:r>
          </a:p>
          <a:p>
            <a:pPr lvl="1"/>
            <a:r>
              <a:rPr lang="sv-SE" dirty="0"/>
              <a:t>Kol</a:t>
            </a:r>
          </a:p>
          <a:p>
            <a:pPr lvl="1"/>
            <a:r>
              <a:rPr lang="sv-SE" dirty="0"/>
              <a:t>Väte </a:t>
            </a:r>
          </a:p>
          <a:p>
            <a:r>
              <a:rPr lang="sv-SE" dirty="0"/>
              <a:t>Ibland också:</a:t>
            </a:r>
          </a:p>
          <a:p>
            <a:pPr lvl="1"/>
            <a:r>
              <a:rPr lang="sv-SE" dirty="0"/>
              <a:t>Syre</a:t>
            </a:r>
          </a:p>
          <a:p>
            <a:pPr lvl="1"/>
            <a:r>
              <a:rPr lang="sv-SE" dirty="0"/>
              <a:t>Kväve</a:t>
            </a:r>
          </a:p>
          <a:p>
            <a:pPr lvl="1"/>
            <a:r>
              <a:rPr lang="sv-SE" dirty="0"/>
              <a:t>Fosfor</a:t>
            </a:r>
          </a:p>
          <a:p>
            <a:pPr lvl="1"/>
            <a:r>
              <a:rPr lang="sv-SE" dirty="0"/>
              <a:t>Svavel </a:t>
            </a:r>
          </a:p>
          <a:p>
            <a:pPr lvl="1"/>
            <a:r>
              <a:rPr lang="sv-SE" dirty="0"/>
              <a:t>Olika halogener (fluor, klor, brom, jod) </a:t>
            </a:r>
          </a:p>
          <a:p>
            <a:pPr lvl="1"/>
            <a:endParaRPr lang="sv-SE" dirty="0"/>
          </a:p>
        </p:txBody>
      </p:sp>
      <p:pic>
        <p:nvPicPr>
          <p:cNvPr id="1028" name="Picture 4" descr="75 Amino Thiol Images, Stock Photos, 3D objects, &amp; Vectors | Shutterstock">
            <a:extLst>
              <a:ext uri="{FF2B5EF4-FFF2-40B4-BE49-F238E27FC236}">
                <a16:creationId xmlns:a16="http://schemas.microsoft.com/office/drawing/2014/main" id="{CDF2C430-335D-43E9-CAD2-624DEF2B116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57775" y="1690688"/>
            <a:ext cx="6950870" cy="46339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970692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322FB96-4342-4526-144F-D418EA8072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err="1"/>
              <a:t>Alkyner</a:t>
            </a:r>
            <a:r>
              <a:rPr lang="sv-SE" dirty="0"/>
              <a:t> 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985AC34A-8EE4-C3E8-2286-4D63F20D640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 err="1"/>
              <a:t>Kolvätten</a:t>
            </a:r>
            <a:r>
              <a:rPr lang="sv-SE" dirty="0"/>
              <a:t> med trippelbindningar mellan kolatomer </a:t>
            </a:r>
          </a:p>
          <a:p>
            <a:r>
              <a:rPr lang="sv-SE" dirty="0"/>
              <a:t>Tre elektronpar ingår så varje kolatom har plats för bara en ytterligare bindning </a:t>
            </a:r>
          </a:p>
          <a:p>
            <a:r>
              <a:rPr lang="sv-SE" dirty="0"/>
              <a:t>Tar lineära rymdstrukturer (180</a:t>
            </a:r>
            <a:r>
              <a:rPr lang="sv-SE" baseline="30000" dirty="0"/>
              <a:t>o</a:t>
            </a:r>
            <a:r>
              <a:rPr lang="sv-SE" dirty="0"/>
              <a:t>) </a:t>
            </a:r>
          </a:p>
          <a:p>
            <a:r>
              <a:rPr lang="sv-SE" dirty="0"/>
              <a:t>Allmän molekylformeln C</a:t>
            </a:r>
            <a:r>
              <a:rPr lang="sv-SE" baseline="-25000" dirty="0"/>
              <a:t>n</a:t>
            </a:r>
            <a:r>
              <a:rPr lang="sv-SE" dirty="0"/>
              <a:t>H</a:t>
            </a:r>
            <a:r>
              <a:rPr lang="sv-SE" baseline="-25000" dirty="0"/>
              <a:t>2n-2</a:t>
            </a:r>
            <a:r>
              <a:rPr lang="sv-SE" dirty="0"/>
              <a:t> </a:t>
            </a:r>
          </a:p>
          <a:p>
            <a:r>
              <a:rPr lang="sv-SE" dirty="0"/>
              <a:t>Får ändelsen –</a:t>
            </a:r>
            <a:r>
              <a:rPr lang="sv-SE" dirty="0" err="1"/>
              <a:t>yn</a:t>
            </a:r>
            <a:r>
              <a:rPr lang="sv-SE" dirty="0"/>
              <a:t> i namnet </a:t>
            </a:r>
          </a:p>
        </p:txBody>
      </p:sp>
    </p:spTree>
    <p:extLst>
      <p:ext uri="{BB962C8B-B14F-4D97-AF65-F5344CB8AC3E}">
        <p14:creationId xmlns:p14="http://schemas.microsoft.com/office/powerpoint/2010/main" val="227478930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A6AC253-8B81-1EAF-5366-4777D22456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Exemplar 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69E87A58-A70A-D683-32B4-2BF17321B5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75829944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118914E-20E6-270F-618D-BB74F8E1DF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Övningar 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4C56DB0A-7335-61E2-EEB1-79A77F9E45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v-SE" dirty="0"/>
              <a:t>s. 177 #10 – 12 </a:t>
            </a:r>
          </a:p>
        </p:txBody>
      </p:sp>
    </p:spTree>
    <p:extLst>
      <p:ext uri="{BB962C8B-B14F-4D97-AF65-F5344CB8AC3E}">
        <p14:creationId xmlns:p14="http://schemas.microsoft.com/office/powerpoint/2010/main" val="424743868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6B92746-CA02-66D2-4A4F-F292EF6BB7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Cykliska Kolväten 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B6552191-B717-1818-72B9-917E2D943E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Kolväten med ringformig struktur </a:t>
            </a:r>
          </a:p>
          <a:p>
            <a:pPr lvl="1"/>
            <a:r>
              <a:rPr lang="sv-SE" dirty="0" err="1"/>
              <a:t>Cykloalkaner</a:t>
            </a:r>
            <a:r>
              <a:rPr lang="sv-SE" dirty="0"/>
              <a:t> och </a:t>
            </a:r>
            <a:r>
              <a:rPr lang="sv-SE" dirty="0" err="1"/>
              <a:t>cykloalkener</a:t>
            </a:r>
            <a:r>
              <a:rPr lang="sv-SE" dirty="0"/>
              <a:t> </a:t>
            </a:r>
          </a:p>
          <a:p>
            <a:r>
              <a:rPr lang="sv-SE" dirty="0"/>
              <a:t>Får prefixet –</a:t>
            </a:r>
            <a:r>
              <a:rPr lang="sv-SE" dirty="0" err="1"/>
              <a:t>cyklo</a:t>
            </a:r>
            <a:r>
              <a:rPr lang="sv-SE" dirty="0"/>
              <a:t> före namnet på den motsvarande raka </a:t>
            </a:r>
            <a:r>
              <a:rPr lang="sv-SE" dirty="0" err="1"/>
              <a:t>kolkedjan</a:t>
            </a:r>
            <a:r>
              <a:rPr lang="sv-SE" dirty="0"/>
              <a:t> </a:t>
            </a:r>
          </a:p>
          <a:p>
            <a:r>
              <a:rPr lang="sv-SE" dirty="0"/>
              <a:t>Substituenter namnges likadant som på grenade </a:t>
            </a:r>
            <a:r>
              <a:rPr lang="sv-SE" dirty="0" err="1"/>
              <a:t>alkaner</a:t>
            </a:r>
            <a:r>
              <a:rPr lang="sv-SE" dirty="0"/>
              <a:t>, med så låga nummer som möjligt </a:t>
            </a:r>
          </a:p>
          <a:p>
            <a:pPr lvl="1"/>
            <a:r>
              <a:rPr lang="sv-SE" dirty="0"/>
              <a:t>Undantag: </a:t>
            </a:r>
            <a:r>
              <a:rPr lang="sv-SE" dirty="0" err="1"/>
              <a:t>cykloalkeners</a:t>
            </a:r>
            <a:r>
              <a:rPr lang="sv-SE" dirty="0"/>
              <a:t> dubbelbindning får lägsta nummer </a:t>
            </a:r>
          </a:p>
        </p:txBody>
      </p:sp>
    </p:spTree>
    <p:extLst>
      <p:ext uri="{BB962C8B-B14F-4D97-AF65-F5344CB8AC3E}">
        <p14:creationId xmlns:p14="http://schemas.microsoft.com/office/powerpoint/2010/main" val="318153905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B951C6F-A19E-3935-9C9C-5817494A81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Exemplar 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152C6A85-B197-6931-51F3-AE22614CDE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54557205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FF2E7D1-047E-E22A-E79A-AB48F804CC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err="1"/>
              <a:t>Arener</a:t>
            </a:r>
            <a:r>
              <a:rPr lang="sv-SE" dirty="0"/>
              <a:t> 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FC3F52B0-17FB-B5F7-BF61-06552E9966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5958526" cy="4351338"/>
          </a:xfrm>
        </p:spPr>
        <p:txBody>
          <a:bodyPr/>
          <a:lstStyle/>
          <a:p>
            <a:r>
              <a:rPr lang="sv-SE" dirty="0"/>
              <a:t>Kolväten med bensenstruktur</a:t>
            </a:r>
          </a:p>
          <a:p>
            <a:r>
              <a:rPr lang="sv-SE" dirty="0"/>
              <a:t>Avståndet mellan kolatomer: </a:t>
            </a:r>
          </a:p>
          <a:p>
            <a:pPr lvl="1"/>
            <a:r>
              <a:rPr lang="sv-SE" dirty="0"/>
              <a:t>Enkelbindning – 0,154nm</a:t>
            </a:r>
          </a:p>
          <a:p>
            <a:pPr lvl="1"/>
            <a:r>
              <a:rPr lang="sv-SE" dirty="0"/>
              <a:t>Dubbelbindning – 0,135nm</a:t>
            </a:r>
          </a:p>
          <a:p>
            <a:pPr lvl="1"/>
            <a:r>
              <a:rPr lang="sv-SE" dirty="0"/>
              <a:t>Trippelbindning – 0,120nm</a:t>
            </a:r>
          </a:p>
          <a:p>
            <a:pPr lvl="1"/>
            <a:r>
              <a:rPr lang="sv-SE" dirty="0"/>
              <a:t>Bensen – 0,139nm </a:t>
            </a:r>
          </a:p>
          <a:p>
            <a:r>
              <a:rPr lang="sv-SE" dirty="0"/>
              <a:t>Elektronerna är </a:t>
            </a:r>
            <a:r>
              <a:rPr lang="sv-SE" dirty="0" err="1"/>
              <a:t>delokaliserade</a:t>
            </a:r>
            <a:r>
              <a:rPr lang="sv-SE" dirty="0"/>
              <a:t> </a:t>
            </a:r>
          </a:p>
          <a:p>
            <a:pPr lvl="1"/>
            <a:r>
              <a:rPr lang="sv-SE" dirty="0"/>
              <a:t>Ger stabilitet till strukturen </a:t>
            </a:r>
          </a:p>
          <a:p>
            <a:pPr lvl="1"/>
            <a:r>
              <a:rPr lang="sv-SE" dirty="0"/>
              <a:t>Mindre reaktiva än </a:t>
            </a:r>
            <a:r>
              <a:rPr lang="sv-SE" dirty="0" err="1"/>
              <a:t>alkener</a:t>
            </a:r>
            <a:r>
              <a:rPr lang="sv-SE" dirty="0"/>
              <a:t> </a:t>
            </a:r>
          </a:p>
        </p:txBody>
      </p:sp>
      <p:pic>
        <p:nvPicPr>
          <p:cNvPr id="2050" name="Picture 2" descr="Bensen – Wikipedia">
            <a:extLst>
              <a:ext uri="{FF2B5EF4-FFF2-40B4-BE49-F238E27FC236}">
                <a16:creationId xmlns:a16="http://schemas.microsoft.com/office/drawing/2014/main" id="{3325FAAB-E66A-1E40-F321-57883319128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4457" y="1755358"/>
            <a:ext cx="5324739" cy="4491872"/>
          </a:xfrm>
          <a:prstGeom prst="rect">
            <a:avLst/>
          </a:prstGeom>
          <a:solidFill>
            <a:schemeClr val="tx1"/>
          </a:solidFill>
        </p:spPr>
      </p:pic>
      <p:sp>
        <p:nvSpPr>
          <p:cNvPr id="4" name="Rektangel 3">
            <a:extLst>
              <a:ext uri="{FF2B5EF4-FFF2-40B4-BE49-F238E27FC236}">
                <a16:creationId xmlns:a16="http://schemas.microsoft.com/office/drawing/2014/main" id="{DFE53971-77BA-34AC-B052-6DECA5D7E97F}"/>
              </a:ext>
            </a:extLst>
          </p:cNvPr>
          <p:cNvSpPr/>
          <p:nvPr/>
        </p:nvSpPr>
        <p:spPr>
          <a:xfrm>
            <a:off x="6471727" y="1690688"/>
            <a:ext cx="5550198" cy="2419179"/>
          </a:xfrm>
          <a:prstGeom prst="rect">
            <a:avLst/>
          </a:prstGeom>
          <a:noFill/>
          <a:ln w="57150">
            <a:solidFill>
              <a:srgbClr val="FFFF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5" name="textruta 4">
            <a:extLst>
              <a:ext uri="{FF2B5EF4-FFF2-40B4-BE49-F238E27FC236}">
                <a16:creationId xmlns:a16="http://schemas.microsoft.com/office/drawing/2014/main" id="{85F98368-B6B9-ECC8-2E14-A88D9AEA77D5}"/>
              </a:ext>
            </a:extLst>
          </p:cNvPr>
          <p:cNvSpPr txBox="1"/>
          <p:nvPr/>
        </p:nvSpPr>
        <p:spPr>
          <a:xfrm>
            <a:off x="7211505" y="610770"/>
            <a:ext cx="3695307" cy="646331"/>
          </a:xfrm>
          <a:prstGeom prst="rect">
            <a:avLst/>
          </a:prstGeom>
          <a:noFill/>
          <a:ln w="38100">
            <a:solidFill>
              <a:srgbClr val="FFFF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sv-SE" sz="3600" i="1" dirty="0"/>
              <a:t>Resonansformler </a:t>
            </a:r>
          </a:p>
        </p:txBody>
      </p:sp>
    </p:spTree>
    <p:extLst>
      <p:ext uri="{BB962C8B-B14F-4D97-AF65-F5344CB8AC3E}">
        <p14:creationId xmlns:p14="http://schemas.microsoft.com/office/powerpoint/2010/main" val="33577178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33B303F-8113-8B20-F7D9-16D0EB74AF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err="1"/>
              <a:t>Arener</a:t>
            </a:r>
            <a:r>
              <a:rPr lang="sv-SE" dirty="0"/>
              <a:t> 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6258C69D-934C-23D9-43D1-CA8EA747C6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895686"/>
          </a:xfrm>
        </p:spPr>
        <p:txBody>
          <a:bodyPr>
            <a:normAutofit fontScale="92500" lnSpcReduction="10000"/>
          </a:bodyPr>
          <a:lstStyle/>
          <a:p>
            <a:r>
              <a:rPr lang="sv-SE" dirty="0"/>
              <a:t>Ändelse –bensen i namnet </a:t>
            </a:r>
          </a:p>
          <a:p>
            <a:r>
              <a:rPr lang="sv-SE" dirty="0"/>
              <a:t>Substituenter numreras efter var den högsta prioriterade </a:t>
            </a:r>
            <a:r>
              <a:rPr lang="sv-SE" dirty="0" err="1"/>
              <a:t>substituent</a:t>
            </a:r>
            <a:r>
              <a:rPr lang="sv-SE" dirty="0"/>
              <a:t> sitter </a:t>
            </a:r>
          </a:p>
          <a:p>
            <a:endParaRPr lang="sv-SE" dirty="0"/>
          </a:p>
          <a:p>
            <a:r>
              <a:rPr lang="sv-SE" i="1" dirty="0"/>
              <a:t>Ställningsisomeri – samma slags substituenter kan ha olika placering på en rak eller cyklisk kolvätekedja </a:t>
            </a:r>
            <a:endParaRPr lang="sv-SE" dirty="0"/>
          </a:p>
          <a:p>
            <a:endParaRPr lang="sv-SE" i="1" dirty="0"/>
          </a:p>
          <a:p>
            <a:r>
              <a:rPr lang="sv-SE" i="1" dirty="0"/>
              <a:t>(1, 2 di-) </a:t>
            </a:r>
            <a:r>
              <a:rPr lang="sv-SE" i="1" dirty="0" err="1"/>
              <a:t>Orto</a:t>
            </a:r>
            <a:r>
              <a:rPr lang="sv-SE" i="1" dirty="0"/>
              <a:t>-, (1, 3 di-) meta-, (1, 4 di-) para- isomeri </a:t>
            </a:r>
            <a:endParaRPr lang="sv-SE" b="1" i="1" dirty="0"/>
          </a:p>
          <a:p>
            <a:endParaRPr lang="sv-SE" b="1" i="1" dirty="0"/>
          </a:p>
          <a:p>
            <a:r>
              <a:rPr lang="sv-SE" b="1" dirty="0"/>
              <a:t>OBS! När bensen är en </a:t>
            </a:r>
            <a:r>
              <a:rPr lang="sv-SE" b="1" dirty="0" err="1"/>
              <a:t>substituent</a:t>
            </a:r>
            <a:r>
              <a:rPr lang="sv-SE" b="1" dirty="0"/>
              <a:t> på en kolvätekedja kallas den </a:t>
            </a:r>
            <a:r>
              <a:rPr lang="sv-SE" i="1" dirty="0"/>
              <a:t>fenylgrupp</a:t>
            </a:r>
            <a:endParaRPr lang="sv-SE" dirty="0"/>
          </a:p>
          <a:p>
            <a:endParaRPr lang="sv-SE" i="1" dirty="0"/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84991201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2BD7BDE-D317-2810-4976-1C746F7B27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err="1"/>
              <a:t>Arener</a:t>
            </a:r>
            <a:r>
              <a:rPr lang="sv-SE" dirty="0"/>
              <a:t> 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F717E3AC-80FE-35C1-5B71-BD29EC70BA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873349"/>
          </a:xfrm>
        </p:spPr>
        <p:txBody>
          <a:bodyPr>
            <a:normAutofit lnSpcReduction="10000"/>
          </a:bodyPr>
          <a:lstStyle/>
          <a:p>
            <a:r>
              <a:rPr lang="sv-SE" dirty="0"/>
              <a:t>Klassificeras som </a:t>
            </a:r>
            <a:r>
              <a:rPr lang="sv-SE" i="1" dirty="0"/>
              <a:t>CMR-ämnen</a:t>
            </a:r>
            <a:endParaRPr lang="sv-SE" dirty="0"/>
          </a:p>
          <a:p>
            <a:pPr lvl="1"/>
            <a:r>
              <a:rPr lang="sv-SE" dirty="0"/>
              <a:t>Cancerogena </a:t>
            </a:r>
          </a:p>
          <a:p>
            <a:pPr lvl="1"/>
            <a:r>
              <a:rPr lang="sv-SE" dirty="0"/>
              <a:t>Mutagena </a:t>
            </a:r>
          </a:p>
          <a:p>
            <a:pPr lvl="1"/>
            <a:r>
              <a:rPr lang="sv-SE" dirty="0"/>
              <a:t>Reproduktionsstörande </a:t>
            </a:r>
          </a:p>
          <a:p>
            <a:r>
              <a:rPr lang="sv-SE" dirty="0"/>
              <a:t>Exemplar: </a:t>
            </a:r>
          </a:p>
          <a:p>
            <a:pPr lvl="1"/>
            <a:r>
              <a:rPr lang="sv-SE" dirty="0"/>
              <a:t>Polystyren </a:t>
            </a:r>
          </a:p>
          <a:p>
            <a:pPr lvl="1"/>
            <a:r>
              <a:rPr lang="sv-SE" dirty="0"/>
              <a:t>Bensin (vad vi tankar bilar med) </a:t>
            </a:r>
          </a:p>
          <a:p>
            <a:pPr lvl="1"/>
            <a:r>
              <a:rPr lang="sv-SE" dirty="0"/>
              <a:t>Tobaksrök </a:t>
            </a:r>
          </a:p>
          <a:p>
            <a:pPr lvl="1"/>
            <a:r>
              <a:rPr lang="sv-SE" dirty="0"/>
              <a:t>Miljögifter </a:t>
            </a:r>
          </a:p>
          <a:p>
            <a:pPr lvl="1"/>
            <a:r>
              <a:rPr lang="sv-SE" dirty="0" err="1"/>
              <a:t>Malkulor</a:t>
            </a:r>
            <a:r>
              <a:rPr lang="sv-SE" dirty="0"/>
              <a:t> -  skyddar textiler </a:t>
            </a:r>
          </a:p>
          <a:p>
            <a:pPr lvl="1"/>
            <a:r>
              <a:rPr lang="sv-SE" dirty="0"/>
              <a:t>Bränt kött </a:t>
            </a:r>
          </a:p>
          <a:p>
            <a:pPr lvl="1"/>
            <a:r>
              <a:rPr lang="sv-SE" dirty="0"/>
              <a:t>Ofullständigt förbränning (vedeldning och cigarrettrökning) </a:t>
            </a:r>
          </a:p>
          <a:p>
            <a:pPr lvl="1"/>
            <a:endParaRPr lang="sv-SE" dirty="0"/>
          </a:p>
          <a:p>
            <a:endParaRPr lang="sv-SE" dirty="0"/>
          </a:p>
        </p:txBody>
      </p:sp>
      <p:pic>
        <p:nvPicPr>
          <p:cNvPr id="3076" name="Picture 4" descr="Stigande bensinpris att vänta i sommar. - DN.se">
            <a:extLst>
              <a:ext uri="{FF2B5EF4-FFF2-40B4-BE49-F238E27FC236}">
                <a16:creationId xmlns:a16="http://schemas.microsoft.com/office/drawing/2014/main" id="{11A035B0-97A2-308B-83EC-DE21BEF1A95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54905" y="1358865"/>
            <a:ext cx="3978965" cy="22381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4" name="Picture 2" descr="Polystyren – Wikipedia">
            <a:extLst>
              <a:ext uri="{FF2B5EF4-FFF2-40B4-BE49-F238E27FC236}">
                <a16:creationId xmlns:a16="http://schemas.microsoft.com/office/drawing/2014/main" id="{2F0F5F6B-C043-6FA0-EDC1-E251BB75D0A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97444" y="255795"/>
            <a:ext cx="2737531" cy="24774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8" name="Picture 6" descr="Cigarett Tobak Rök - Gratis foto på Pixabay - Pixabay">
            <a:extLst>
              <a:ext uri="{FF2B5EF4-FFF2-40B4-BE49-F238E27FC236}">
                <a16:creationId xmlns:a16="http://schemas.microsoft.com/office/drawing/2014/main" id="{A9340C38-7DFA-C236-38BE-BB3452ED303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3128684"/>
            <a:ext cx="3220827" cy="22672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80" name="Picture 8" descr="5 st icke-giftiga vita malkulor för garderobsborttagning av kackerlackor  med naturlig doft av hög kvalitet | Fyndiq">
            <a:extLst>
              <a:ext uri="{FF2B5EF4-FFF2-40B4-BE49-F238E27FC236}">
                <a16:creationId xmlns:a16="http://schemas.microsoft.com/office/drawing/2014/main" id="{408F2C27-2259-A470-EF0B-97B880FB87A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983" t="21519" r="29848" b="22133"/>
          <a:stretch/>
        </p:blipFill>
        <p:spPr bwMode="auto">
          <a:xfrm>
            <a:off x="9492766" y="3355984"/>
            <a:ext cx="2541104" cy="34779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845530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30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30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30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30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21A76BA-970B-038B-838D-B0F332B23C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Namngivning 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45C01F98-AAAD-FF72-A518-2214CCFAFF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i="1" dirty="0"/>
              <a:t>Trivialnamn</a:t>
            </a:r>
            <a:r>
              <a:rPr lang="sv-SE" dirty="0"/>
              <a:t> är namnet några kolföreningar får i vardagligspråk</a:t>
            </a:r>
          </a:p>
          <a:p>
            <a:r>
              <a:rPr lang="sv-SE" i="1" dirty="0"/>
              <a:t>Systematiska namn</a:t>
            </a:r>
            <a:r>
              <a:rPr lang="sv-SE" dirty="0"/>
              <a:t> är namnet som alla kemisterna världen om använder </a:t>
            </a:r>
          </a:p>
          <a:p>
            <a:pPr lvl="1"/>
            <a:r>
              <a:rPr lang="sv-SE" dirty="0"/>
              <a:t>Bestämt av IUPAC (</a:t>
            </a:r>
            <a:r>
              <a:rPr lang="sv-SE" i="1" dirty="0"/>
              <a:t>International Union </a:t>
            </a:r>
            <a:r>
              <a:rPr lang="sv-SE" i="1" dirty="0" err="1"/>
              <a:t>of</a:t>
            </a:r>
            <a:r>
              <a:rPr lang="sv-SE" i="1" dirty="0"/>
              <a:t> Pure and </a:t>
            </a:r>
            <a:r>
              <a:rPr lang="sv-SE" i="1" dirty="0" err="1"/>
              <a:t>Applied</a:t>
            </a:r>
            <a:r>
              <a:rPr lang="sv-SE" i="1" dirty="0"/>
              <a:t> Chemistry)</a:t>
            </a:r>
            <a:endParaRPr lang="sv-SE" dirty="0"/>
          </a:p>
          <a:p>
            <a:pPr marL="0" indent="0">
              <a:buNone/>
            </a:pPr>
            <a:endParaRPr lang="sv-SE" dirty="0"/>
          </a:p>
        </p:txBody>
      </p:sp>
      <p:graphicFrame>
        <p:nvGraphicFramePr>
          <p:cNvPr id="4" name="Tabell 3">
            <a:extLst>
              <a:ext uri="{FF2B5EF4-FFF2-40B4-BE49-F238E27FC236}">
                <a16:creationId xmlns:a16="http://schemas.microsoft.com/office/drawing/2014/main" id="{E540D545-FCA8-7E17-B730-14F749060C6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87345939"/>
              </p:ext>
            </p:extLst>
          </p:nvPr>
        </p:nvGraphicFramePr>
        <p:xfrm>
          <a:off x="1947158" y="3716020"/>
          <a:ext cx="8128000" cy="2595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4000">
                  <a:extLst>
                    <a:ext uri="{9D8B030D-6E8A-4147-A177-3AD203B41FA5}">
                      <a16:colId xmlns:a16="http://schemas.microsoft.com/office/drawing/2014/main" val="3471163550"/>
                    </a:ext>
                  </a:extLst>
                </a:gridCol>
                <a:gridCol w="4064000">
                  <a:extLst>
                    <a:ext uri="{9D8B030D-6E8A-4147-A177-3AD203B41FA5}">
                      <a16:colId xmlns:a16="http://schemas.microsoft.com/office/drawing/2014/main" val="11710269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sv-SE" dirty="0"/>
                        <a:t>Trivialnamn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Systematiska namn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270082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v-SE" dirty="0"/>
                        <a:t>Ättiksyra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Etansyra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909391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v-SE" dirty="0"/>
                        <a:t>Smörsyra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Butansyra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7208646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v-SE" dirty="0"/>
                        <a:t>Aceton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2-propanon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1746025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v-SE" dirty="0"/>
                        <a:t>Mjölksyra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2-hydroxipropansyra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3427122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v-SE" dirty="0"/>
                        <a:t>Glycerol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1,2,3-propantriol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0069858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v-SE" dirty="0"/>
                        <a:t>Urea (urinämne)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Karbonyldiamid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9460625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335580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0C71EB1-6983-FAD9-0D70-BADB22B83B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2810164" cy="6312766"/>
          </a:xfrm>
        </p:spPr>
        <p:txBody>
          <a:bodyPr/>
          <a:lstStyle/>
          <a:p>
            <a:r>
              <a:rPr lang="sv-SE" dirty="0"/>
              <a:t>Det Organiska Stamträd </a:t>
            </a:r>
          </a:p>
        </p:txBody>
      </p:sp>
      <p:pic>
        <p:nvPicPr>
          <p:cNvPr id="5" name="Platshållare för innehåll 4" descr="En bild som visar text, papper, Tryck, brev&#10;&#10;Automatiskt genererad beskrivning">
            <a:extLst>
              <a:ext uri="{FF2B5EF4-FFF2-40B4-BE49-F238E27FC236}">
                <a16:creationId xmlns:a16="http://schemas.microsoft.com/office/drawing/2014/main" id="{E03D0418-A09B-6350-C846-547C1C15EC9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868" t="15143" b="21176"/>
          <a:stretch/>
        </p:blipFill>
        <p:spPr>
          <a:xfrm>
            <a:off x="3916218" y="-2668"/>
            <a:ext cx="7767782" cy="6860668"/>
          </a:xfrm>
        </p:spPr>
      </p:pic>
    </p:spTree>
    <p:extLst>
      <p:ext uri="{BB962C8B-B14F-4D97-AF65-F5344CB8AC3E}">
        <p14:creationId xmlns:p14="http://schemas.microsoft.com/office/powerpoint/2010/main" val="32581493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A63E52C-E95E-A851-A6D0-95174483A1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err="1"/>
              <a:t>Alkaner</a:t>
            </a:r>
            <a:endParaRPr lang="sv-SE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954ED2F9-71A0-D418-9B4E-D8B9E41A6C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Kolväten är kemiska föreningar med bara kol- och väteatomer </a:t>
            </a:r>
          </a:p>
          <a:p>
            <a:r>
              <a:rPr lang="sv-SE" dirty="0"/>
              <a:t>Enklast är </a:t>
            </a:r>
            <a:r>
              <a:rPr lang="sv-SE" dirty="0" err="1"/>
              <a:t>alkaner</a:t>
            </a:r>
            <a:r>
              <a:rPr lang="sv-SE" dirty="0"/>
              <a:t> som har enkelbindningar mellan atomerna </a:t>
            </a:r>
          </a:p>
          <a:p>
            <a:pPr lvl="1"/>
            <a:r>
              <a:rPr lang="sv-SE" dirty="0"/>
              <a:t>Kallas </a:t>
            </a:r>
            <a:r>
              <a:rPr lang="sv-SE" i="1" dirty="0"/>
              <a:t>mättade </a:t>
            </a:r>
            <a:r>
              <a:rPr lang="sv-SE" i="1" dirty="0" err="1"/>
              <a:t>kolvätten</a:t>
            </a:r>
            <a:r>
              <a:rPr lang="sv-SE" dirty="0"/>
              <a:t> </a:t>
            </a:r>
          </a:p>
          <a:p>
            <a:r>
              <a:rPr lang="sv-SE" dirty="0"/>
              <a:t>Allmän molekylformeln är C</a:t>
            </a:r>
            <a:r>
              <a:rPr lang="sv-SE" baseline="-25000" dirty="0"/>
              <a:t>n</a:t>
            </a:r>
            <a:r>
              <a:rPr lang="sv-SE" dirty="0"/>
              <a:t>H</a:t>
            </a:r>
            <a:r>
              <a:rPr lang="sv-SE" baseline="-25000" dirty="0"/>
              <a:t>2n+2</a:t>
            </a:r>
            <a:r>
              <a:rPr lang="sv-SE" dirty="0"/>
              <a:t> </a:t>
            </a:r>
          </a:p>
          <a:p>
            <a:pPr lvl="1"/>
            <a:r>
              <a:rPr lang="sv-SE" i="1" dirty="0"/>
              <a:t>n </a:t>
            </a:r>
            <a:r>
              <a:rPr lang="sv-SE" dirty="0"/>
              <a:t>beskriver hur många kol atomer det finns </a:t>
            </a:r>
            <a:endParaRPr lang="sv-SE" i="1" dirty="0"/>
          </a:p>
        </p:txBody>
      </p:sp>
    </p:spTree>
    <p:extLst>
      <p:ext uri="{BB962C8B-B14F-4D97-AF65-F5344CB8AC3E}">
        <p14:creationId xmlns:p14="http://schemas.microsoft.com/office/powerpoint/2010/main" val="28370833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F3A0779-3D3A-3392-E8D1-9FEE4BF14E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Smält- och kokpunkten 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2FC24251-D4AB-9932-031E-E5F2B9F06A9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Vilken har högre smält- och kokpunkten: </a:t>
            </a:r>
          </a:p>
          <a:p>
            <a:pPr lvl="1"/>
            <a:r>
              <a:rPr lang="sv-SE" dirty="0"/>
              <a:t>Metan </a:t>
            </a:r>
          </a:p>
          <a:p>
            <a:pPr lvl="1"/>
            <a:r>
              <a:rPr lang="sv-SE" dirty="0"/>
              <a:t>Propan</a:t>
            </a:r>
          </a:p>
          <a:p>
            <a:pPr lvl="1"/>
            <a:r>
              <a:rPr lang="sv-SE" dirty="0"/>
              <a:t>Pentan </a:t>
            </a:r>
          </a:p>
          <a:p>
            <a:pPr lvl="1"/>
            <a:r>
              <a:rPr lang="sv-SE" dirty="0"/>
              <a:t>Dekan </a:t>
            </a:r>
          </a:p>
          <a:p>
            <a:r>
              <a:rPr lang="sv-SE" dirty="0"/>
              <a:t>Varför? </a:t>
            </a:r>
          </a:p>
        </p:txBody>
      </p:sp>
    </p:spTree>
    <p:extLst>
      <p:ext uri="{BB962C8B-B14F-4D97-AF65-F5344CB8AC3E}">
        <p14:creationId xmlns:p14="http://schemas.microsoft.com/office/powerpoint/2010/main" val="31142666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D5B8BD3E-FCF9-445A-E9CF-221E9EFE707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Tredimensionellt modell </a:t>
            </a:r>
          </a:p>
          <a:p>
            <a:r>
              <a:rPr lang="sv-SE" dirty="0"/>
              <a:t>Alla elektronpar i kovalenta bindningar repellerar varandra </a:t>
            </a:r>
          </a:p>
          <a:p>
            <a:r>
              <a:rPr lang="sv-SE" dirty="0"/>
              <a:t>Alla bindningar får 109.5</a:t>
            </a:r>
            <a:r>
              <a:rPr lang="sv-SE" baseline="30000" dirty="0"/>
              <a:t>o</a:t>
            </a:r>
            <a:r>
              <a:rPr lang="sv-SE" dirty="0"/>
              <a:t> bindningsvinkel </a:t>
            </a:r>
          </a:p>
          <a:p>
            <a:r>
              <a:rPr lang="sv-SE" dirty="0"/>
              <a:t>Stereoformel används för att visa 3D-modellen: </a:t>
            </a:r>
          </a:p>
          <a:p>
            <a:pPr lvl="1"/>
            <a:r>
              <a:rPr lang="sv-SE" dirty="0"/>
              <a:t>Fyllda trekantiga figurer visar bindningar som riktas utåt </a:t>
            </a:r>
          </a:p>
          <a:p>
            <a:pPr lvl="1"/>
            <a:r>
              <a:rPr lang="sv-SE" dirty="0"/>
              <a:t>Streckade trekantiga figurer visar bindningar som riktas bakåt </a:t>
            </a: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8597A403-1EDD-08BE-86A1-60A1B1284B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Rymdstrukturer </a:t>
            </a:r>
          </a:p>
        </p:txBody>
      </p:sp>
    </p:spTree>
    <p:extLst>
      <p:ext uri="{BB962C8B-B14F-4D97-AF65-F5344CB8AC3E}">
        <p14:creationId xmlns:p14="http://schemas.microsoft.com/office/powerpoint/2010/main" val="221690887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EEBA7F3-9361-023E-F4A7-2FB2A75473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Strukturformel 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B0C3C9BC-8D59-38D1-D003-6938E2B853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sv-SE" dirty="0"/>
              <a:t>Fullständig strukturformel</a:t>
            </a:r>
          </a:p>
          <a:p>
            <a:pPr marL="514350" indent="-514350">
              <a:buFont typeface="+mj-lt"/>
              <a:buAutoNum type="arabicPeriod"/>
            </a:pPr>
            <a:r>
              <a:rPr lang="sv-SE" dirty="0"/>
              <a:t>Förenklad strukturformel</a:t>
            </a:r>
          </a:p>
          <a:p>
            <a:pPr marL="514350" indent="-514350">
              <a:buFont typeface="+mj-lt"/>
              <a:buAutoNum type="arabicPeriod"/>
            </a:pPr>
            <a:r>
              <a:rPr lang="sv-SE" dirty="0"/>
              <a:t>Skelettformel (streckformel) </a:t>
            </a:r>
          </a:p>
        </p:txBody>
      </p:sp>
    </p:spTree>
    <p:extLst>
      <p:ext uri="{BB962C8B-B14F-4D97-AF65-F5344CB8AC3E}">
        <p14:creationId xmlns:p14="http://schemas.microsoft.com/office/powerpoint/2010/main" val="359460122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F416588-1BB4-053E-E9DE-1BBC5619CD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Isomeri 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A000329B-EB42-7EFC-5BB2-1F1B21C94A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34502"/>
            <a:ext cx="10515600" cy="4351338"/>
          </a:xfrm>
        </p:spPr>
        <p:txBody>
          <a:bodyPr/>
          <a:lstStyle/>
          <a:p>
            <a:r>
              <a:rPr lang="sv-SE" dirty="0"/>
              <a:t>Hur många olika molekyler kan byggs upp med 5 kol atomer och 12 väteatomer </a:t>
            </a:r>
          </a:p>
          <a:p>
            <a:r>
              <a:rPr lang="sv-SE" dirty="0"/>
              <a:t>Kedjeisomeri – grenad eller ogrenad kolvätekedja </a:t>
            </a:r>
          </a:p>
          <a:p>
            <a:pPr lvl="1"/>
            <a:r>
              <a:rPr lang="sv-SE" dirty="0"/>
              <a:t>En form av strukturisomeri </a:t>
            </a:r>
          </a:p>
          <a:p>
            <a:pPr lvl="1"/>
            <a:r>
              <a:rPr lang="sv-SE" dirty="0"/>
              <a:t>Finns även:</a:t>
            </a:r>
          </a:p>
          <a:p>
            <a:pPr lvl="2"/>
            <a:r>
              <a:rPr lang="sv-SE" dirty="0"/>
              <a:t>Ställningsisomeri</a:t>
            </a:r>
          </a:p>
          <a:p>
            <a:pPr lvl="2"/>
            <a:r>
              <a:rPr lang="sv-SE" dirty="0"/>
              <a:t>Funktionsisomeri </a:t>
            </a:r>
          </a:p>
          <a:p>
            <a:pPr lvl="1"/>
            <a:r>
              <a:rPr lang="sv-SE" dirty="0"/>
              <a:t>Finns även stereoisomeri som består av: </a:t>
            </a:r>
          </a:p>
          <a:p>
            <a:pPr lvl="2"/>
            <a:r>
              <a:rPr lang="sv-SE" dirty="0" err="1"/>
              <a:t>Cis</a:t>
            </a:r>
            <a:r>
              <a:rPr lang="sv-SE" dirty="0"/>
              <a:t>-trans-isomeri</a:t>
            </a:r>
          </a:p>
          <a:p>
            <a:pPr lvl="2"/>
            <a:r>
              <a:rPr lang="sv-SE" dirty="0"/>
              <a:t>Spegelbildsisomeri </a:t>
            </a:r>
          </a:p>
        </p:txBody>
      </p:sp>
    </p:spTree>
    <p:extLst>
      <p:ext uri="{BB962C8B-B14F-4D97-AF65-F5344CB8AC3E}">
        <p14:creationId xmlns:p14="http://schemas.microsoft.com/office/powerpoint/2010/main" val="5486496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3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3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-tema">
  <a:themeElements>
    <a:clrScheme name="Blå">
      <a:dk1>
        <a:sysClr val="windowText" lastClr="000000"/>
      </a:dk1>
      <a:lt1>
        <a:sysClr val="window" lastClr="FFFFFF"/>
      </a:lt1>
      <a:dk2>
        <a:srgbClr val="17406D"/>
      </a:dk2>
      <a:lt2>
        <a:srgbClr val="DBEF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20034</TotalTime>
  <Words>716</Words>
  <Application>Microsoft Office PowerPoint</Application>
  <PresentationFormat>Bredbild</PresentationFormat>
  <Paragraphs>161</Paragraphs>
  <Slides>27</Slides>
  <Notes>5</Notes>
  <HiddenSlides>0</HiddenSlides>
  <MMClips>0</MMClips>
  <ScaleCrop>false</ScaleCrop>
  <HeadingPairs>
    <vt:vector size="6" baseType="variant">
      <vt:variant>
        <vt:lpstr>Använt teckensnitt</vt:lpstr>
      </vt:variant>
      <vt:variant>
        <vt:i4>4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27</vt:i4>
      </vt:variant>
    </vt:vector>
  </HeadingPairs>
  <TitlesOfParts>
    <vt:vector size="32" baseType="lpstr">
      <vt:lpstr>Aptos</vt:lpstr>
      <vt:lpstr>Aptos Display</vt:lpstr>
      <vt:lpstr>Arial</vt:lpstr>
      <vt:lpstr>Wingdings</vt:lpstr>
      <vt:lpstr>Office-tema</vt:lpstr>
      <vt:lpstr>Kemi 2</vt:lpstr>
      <vt:lpstr>Kolföreningar </vt:lpstr>
      <vt:lpstr>Namngivning </vt:lpstr>
      <vt:lpstr>Det Organiska Stamträd </vt:lpstr>
      <vt:lpstr>Alkaner</vt:lpstr>
      <vt:lpstr>Smält- och kokpunkten </vt:lpstr>
      <vt:lpstr>Rymdstrukturer </vt:lpstr>
      <vt:lpstr>Strukturformel </vt:lpstr>
      <vt:lpstr>Isomeri </vt:lpstr>
      <vt:lpstr>Nomenklatur – namngivning </vt:lpstr>
      <vt:lpstr>Nomenklaturregler</vt:lpstr>
      <vt:lpstr>Destillation</vt:lpstr>
      <vt:lpstr>Övningar </vt:lpstr>
      <vt:lpstr>Alkener </vt:lpstr>
      <vt:lpstr>Nomenklatur </vt:lpstr>
      <vt:lpstr>Exemplar </vt:lpstr>
      <vt:lpstr>PowerPoint-presentation</vt:lpstr>
      <vt:lpstr>PowerPoint-presentation</vt:lpstr>
      <vt:lpstr>Reaktioner </vt:lpstr>
      <vt:lpstr>Alkyner </vt:lpstr>
      <vt:lpstr>Exemplar </vt:lpstr>
      <vt:lpstr>Övningar </vt:lpstr>
      <vt:lpstr>Cykliska Kolväten </vt:lpstr>
      <vt:lpstr>Exemplar </vt:lpstr>
      <vt:lpstr>Arener </vt:lpstr>
      <vt:lpstr>Arener </vt:lpstr>
      <vt:lpstr>Arener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Fares Makki</dc:creator>
  <cp:lastModifiedBy>Fares Makki</cp:lastModifiedBy>
  <cp:revision>1</cp:revision>
  <dcterms:created xsi:type="dcterms:W3CDTF">2024-09-24T08:51:38Z</dcterms:created>
  <dcterms:modified xsi:type="dcterms:W3CDTF">2024-10-08T06:45:47Z</dcterms:modified>
</cp:coreProperties>
</file>